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316" r:id="rId3"/>
    <p:sldId id="317" r:id="rId4"/>
    <p:sldId id="326" r:id="rId5"/>
    <p:sldId id="1969" r:id="rId6"/>
    <p:sldId id="1968" r:id="rId7"/>
    <p:sldId id="1970" r:id="rId8"/>
    <p:sldId id="1971" r:id="rId9"/>
    <p:sldId id="1956" r:id="rId10"/>
    <p:sldId id="1961" r:id="rId11"/>
    <p:sldId id="327" r:id="rId12"/>
    <p:sldId id="1962" r:id="rId13"/>
    <p:sldId id="318" r:id="rId14"/>
    <p:sldId id="1965" r:id="rId15"/>
    <p:sldId id="1967" r:id="rId16"/>
    <p:sldId id="325" r:id="rId17"/>
    <p:sldId id="322" r:id="rId18"/>
    <p:sldId id="1963" r:id="rId19"/>
    <p:sldId id="319" r:id="rId20"/>
    <p:sldId id="1972" r:id="rId21"/>
    <p:sldId id="1964" r:id="rId22"/>
    <p:sldId id="272" r:id="rId23"/>
    <p:sldId id="259" r:id="rId24"/>
    <p:sldId id="31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C49393-00F6-48C7-99DB-5262FA837701}" v="911" dt="2020-06-15T06:42:36.9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2" autoAdjust="0"/>
    <p:restoredTop sz="94660"/>
  </p:normalViewPr>
  <p:slideViewPr>
    <p:cSldViewPr snapToGrid="0">
      <p:cViewPr varScale="1">
        <p:scale>
          <a:sx n="89" d="100"/>
          <a:sy n="89" d="100"/>
        </p:scale>
        <p:origin x="110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2" d="100"/>
        <a:sy n="10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g-Chih Lin" userId="f1ba3ba5-e185-404b-b55f-b2be90e2bdc2" providerId="ADAL" clId="{794224D3-789D-47BB-A0D2-62C663EDB1CA}"/>
    <pc:docChg chg="undo custSel addSld delSld modSld sldOrd">
      <pc:chgData name="Ming-Chih Lin" userId="f1ba3ba5-e185-404b-b55f-b2be90e2bdc2" providerId="ADAL" clId="{794224D3-789D-47BB-A0D2-62C663EDB1CA}" dt="2020-06-01T23:07:13.749" v="1270"/>
      <pc:docMkLst>
        <pc:docMk/>
      </pc:docMkLst>
      <pc:sldChg chg="delSp">
        <pc:chgData name="Ming-Chih Lin" userId="f1ba3ba5-e185-404b-b55f-b2be90e2bdc2" providerId="ADAL" clId="{794224D3-789D-47BB-A0D2-62C663EDB1CA}" dt="2020-05-31T07:03:43.577" v="122" actId="478"/>
        <pc:sldMkLst>
          <pc:docMk/>
          <pc:sldMk cId="1322618313" sldId="258"/>
        </pc:sldMkLst>
        <pc:spChg chg="del">
          <ac:chgData name="Ming-Chih Lin" userId="f1ba3ba5-e185-404b-b55f-b2be90e2bdc2" providerId="ADAL" clId="{794224D3-789D-47BB-A0D2-62C663EDB1CA}" dt="2020-05-31T07:03:43.577" v="122" actId="478"/>
          <ac:spMkLst>
            <pc:docMk/>
            <pc:sldMk cId="1322618313" sldId="258"/>
            <ac:spMk id="2" creationId="{FBCCA4FE-507B-4375-9CA7-1938A59E84E8}"/>
          </ac:spMkLst>
        </pc:spChg>
        <pc:spChg chg="del">
          <ac:chgData name="Ming-Chih Lin" userId="f1ba3ba5-e185-404b-b55f-b2be90e2bdc2" providerId="ADAL" clId="{794224D3-789D-47BB-A0D2-62C663EDB1CA}" dt="2020-05-31T07:03:42.118" v="121" actId="478"/>
          <ac:spMkLst>
            <pc:docMk/>
            <pc:sldMk cId="1322618313" sldId="258"/>
            <ac:spMk id="3" creationId="{59C9E95B-21C0-4D96-ABCD-CD1BC19F6A0D}"/>
          </ac:spMkLst>
        </pc:spChg>
      </pc:sldChg>
      <pc:sldChg chg="add del">
        <pc:chgData name="Ming-Chih Lin" userId="f1ba3ba5-e185-404b-b55f-b2be90e2bdc2" providerId="ADAL" clId="{794224D3-789D-47BB-A0D2-62C663EDB1CA}" dt="2020-05-31T07:37:25.174" v="598" actId="2696"/>
        <pc:sldMkLst>
          <pc:docMk/>
          <pc:sldMk cId="929909194" sldId="259"/>
        </pc:sldMkLst>
      </pc:sldChg>
      <pc:sldChg chg="add del">
        <pc:chgData name="Ming-Chih Lin" userId="f1ba3ba5-e185-404b-b55f-b2be90e2bdc2" providerId="ADAL" clId="{794224D3-789D-47BB-A0D2-62C663EDB1CA}" dt="2020-05-31T07:37:23.395" v="597"/>
        <pc:sldMkLst>
          <pc:docMk/>
          <pc:sldMk cId="1125878173" sldId="259"/>
        </pc:sldMkLst>
      </pc:sldChg>
      <pc:sldChg chg="modSp mod ord">
        <pc:chgData name="Ming-Chih Lin" userId="f1ba3ba5-e185-404b-b55f-b2be90e2bdc2" providerId="ADAL" clId="{794224D3-789D-47BB-A0D2-62C663EDB1CA}" dt="2020-05-31T07:08:12.333" v="191" actId="20577"/>
        <pc:sldMkLst>
          <pc:docMk/>
          <pc:sldMk cId="1086438915" sldId="260"/>
        </pc:sldMkLst>
        <pc:spChg chg="mod">
          <ac:chgData name="Ming-Chih Lin" userId="f1ba3ba5-e185-404b-b55f-b2be90e2bdc2" providerId="ADAL" clId="{794224D3-789D-47BB-A0D2-62C663EDB1CA}" dt="2020-05-31T07:08:12.333" v="191" actId="20577"/>
          <ac:spMkLst>
            <pc:docMk/>
            <pc:sldMk cId="1086438915" sldId="260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5-31T07:04:57.706" v="128"/>
          <ac:spMkLst>
            <pc:docMk/>
            <pc:sldMk cId="1086438915" sldId="260"/>
            <ac:spMk id="3" creationId="{CC22D15C-4B6A-4C30-9E72-7AA476A720D1}"/>
          </ac:spMkLst>
        </pc:spChg>
      </pc:sldChg>
      <pc:sldChg chg="modSp mod ord">
        <pc:chgData name="Ming-Chih Lin" userId="f1ba3ba5-e185-404b-b55f-b2be90e2bdc2" providerId="ADAL" clId="{794224D3-789D-47BB-A0D2-62C663EDB1CA}" dt="2020-05-31T07:17:48.944" v="343" actId="207"/>
        <pc:sldMkLst>
          <pc:docMk/>
          <pc:sldMk cId="3291901244" sldId="261"/>
        </pc:sldMkLst>
        <pc:spChg chg="mod">
          <ac:chgData name="Ming-Chih Lin" userId="f1ba3ba5-e185-404b-b55f-b2be90e2bdc2" providerId="ADAL" clId="{794224D3-789D-47BB-A0D2-62C663EDB1CA}" dt="2020-05-31T07:17:48.944" v="343" actId="207"/>
          <ac:spMkLst>
            <pc:docMk/>
            <pc:sldMk cId="3291901244" sldId="261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5-31T07:05:58.569" v="141"/>
          <ac:spMkLst>
            <pc:docMk/>
            <pc:sldMk cId="3291901244" sldId="261"/>
            <ac:spMk id="3" creationId="{CC22D15C-4B6A-4C30-9E72-7AA476A720D1}"/>
          </ac:spMkLst>
        </pc:spChg>
      </pc:sldChg>
      <pc:sldChg chg="addSp modSp mod">
        <pc:chgData name="Ming-Chih Lin" userId="f1ba3ba5-e185-404b-b55f-b2be90e2bdc2" providerId="ADAL" clId="{794224D3-789D-47BB-A0D2-62C663EDB1CA}" dt="2020-06-01T07:55:22.247" v="942"/>
        <pc:sldMkLst>
          <pc:docMk/>
          <pc:sldMk cId="947049355" sldId="262"/>
        </pc:sldMkLst>
        <pc:spChg chg="mod">
          <ac:chgData name="Ming-Chih Lin" userId="f1ba3ba5-e185-404b-b55f-b2be90e2bdc2" providerId="ADAL" clId="{794224D3-789D-47BB-A0D2-62C663EDB1CA}" dt="2020-06-01T07:55:22.247" v="942"/>
          <ac:spMkLst>
            <pc:docMk/>
            <pc:sldMk cId="947049355" sldId="262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6-01T07:46:53.801" v="866"/>
          <ac:spMkLst>
            <pc:docMk/>
            <pc:sldMk cId="947049355" sldId="262"/>
            <ac:spMk id="3" creationId="{CC22D15C-4B6A-4C30-9E72-7AA476A720D1}"/>
          </ac:spMkLst>
        </pc:spChg>
        <pc:picChg chg="add mod">
          <ac:chgData name="Ming-Chih Lin" userId="f1ba3ba5-e185-404b-b55f-b2be90e2bdc2" providerId="ADAL" clId="{794224D3-789D-47BB-A0D2-62C663EDB1CA}" dt="2020-06-01T07:51:45.239" v="908" actId="1076"/>
          <ac:picMkLst>
            <pc:docMk/>
            <pc:sldMk cId="947049355" sldId="262"/>
            <ac:picMk id="1026" creationId="{82A19D6C-0800-4130-A6B0-82F6069AFCE2}"/>
          </ac:picMkLst>
        </pc:picChg>
      </pc:sldChg>
      <pc:sldChg chg="addSp modSp add mod">
        <pc:chgData name="Ming-Chih Lin" userId="f1ba3ba5-e185-404b-b55f-b2be90e2bdc2" providerId="ADAL" clId="{794224D3-789D-47BB-A0D2-62C663EDB1CA}" dt="2020-06-01T07:51:35.895" v="906" actId="1076"/>
        <pc:sldMkLst>
          <pc:docMk/>
          <pc:sldMk cId="3427989766" sldId="263"/>
        </pc:sldMkLst>
        <pc:spChg chg="mod">
          <ac:chgData name="Ming-Chih Lin" userId="f1ba3ba5-e185-404b-b55f-b2be90e2bdc2" providerId="ADAL" clId="{794224D3-789D-47BB-A0D2-62C663EDB1CA}" dt="2020-06-01T07:51:31.067" v="902" actId="14100"/>
          <ac:spMkLst>
            <pc:docMk/>
            <pc:sldMk cId="3427989766" sldId="263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6-01T07:47:21.386" v="869"/>
          <ac:spMkLst>
            <pc:docMk/>
            <pc:sldMk cId="3427989766" sldId="263"/>
            <ac:spMk id="3" creationId="{CC22D15C-4B6A-4C30-9E72-7AA476A720D1}"/>
          </ac:spMkLst>
        </pc:spChg>
        <pc:picChg chg="add mod">
          <ac:chgData name="Ming-Chih Lin" userId="f1ba3ba5-e185-404b-b55f-b2be90e2bdc2" providerId="ADAL" clId="{794224D3-789D-47BB-A0D2-62C663EDB1CA}" dt="2020-06-01T07:51:35.895" v="906" actId="1076"/>
          <ac:picMkLst>
            <pc:docMk/>
            <pc:sldMk cId="3427989766" sldId="263"/>
            <ac:picMk id="4" creationId="{C871F6D6-27BE-4062-8369-3DD35A0A62B5}"/>
          </ac:picMkLst>
        </pc:picChg>
      </pc:sldChg>
      <pc:sldChg chg="modSp add del mod">
        <pc:chgData name="Ming-Chih Lin" userId="f1ba3ba5-e185-404b-b55f-b2be90e2bdc2" providerId="ADAL" clId="{794224D3-789D-47BB-A0D2-62C663EDB1CA}" dt="2020-05-31T07:13:38.584" v="317" actId="2696"/>
        <pc:sldMkLst>
          <pc:docMk/>
          <pc:sldMk cId="853696311" sldId="264"/>
        </pc:sldMkLst>
        <pc:spChg chg="mod">
          <ac:chgData name="Ming-Chih Lin" userId="f1ba3ba5-e185-404b-b55f-b2be90e2bdc2" providerId="ADAL" clId="{794224D3-789D-47BB-A0D2-62C663EDB1CA}" dt="2020-05-31T07:10:54.940" v="217" actId="20577"/>
          <ac:spMkLst>
            <pc:docMk/>
            <pc:sldMk cId="853696311" sldId="264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5-31T07:10:29.489" v="209"/>
          <ac:spMkLst>
            <pc:docMk/>
            <pc:sldMk cId="853696311" sldId="264"/>
            <ac:spMk id="3" creationId="{CC22D15C-4B6A-4C30-9E72-7AA476A720D1}"/>
          </ac:spMkLst>
        </pc:spChg>
      </pc:sldChg>
      <pc:sldChg chg="add">
        <pc:chgData name="Ming-Chih Lin" userId="f1ba3ba5-e185-404b-b55f-b2be90e2bdc2" providerId="ADAL" clId="{794224D3-789D-47BB-A0D2-62C663EDB1CA}" dt="2020-05-31T07:13:42.130" v="318"/>
        <pc:sldMkLst>
          <pc:docMk/>
          <pc:sldMk cId="2336614475" sldId="264"/>
        </pc:sldMkLst>
      </pc:sldChg>
      <pc:sldChg chg="addSp delSp modSp add del mod">
        <pc:chgData name="Ming-Chih Lin" userId="f1ba3ba5-e185-404b-b55f-b2be90e2bdc2" providerId="ADAL" clId="{794224D3-789D-47BB-A0D2-62C663EDB1CA}" dt="2020-05-31T07:03:28.767" v="119" actId="2696"/>
        <pc:sldMkLst>
          <pc:docMk/>
          <pc:sldMk cId="3055042205" sldId="264"/>
        </pc:sldMkLst>
        <pc:spChg chg="mod">
          <ac:chgData name="Ming-Chih Lin" userId="f1ba3ba5-e185-404b-b55f-b2be90e2bdc2" providerId="ADAL" clId="{794224D3-789D-47BB-A0D2-62C663EDB1CA}" dt="2020-05-31T07:02:41.012" v="100" actId="20577"/>
          <ac:spMkLst>
            <pc:docMk/>
            <pc:sldMk cId="3055042205" sldId="264"/>
            <ac:spMk id="3" creationId="{CC22D15C-4B6A-4C30-9E72-7AA476A720D1}"/>
          </ac:spMkLst>
        </pc:spChg>
        <pc:spChg chg="add del mod">
          <ac:chgData name="Ming-Chih Lin" userId="f1ba3ba5-e185-404b-b55f-b2be90e2bdc2" providerId="ADAL" clId="{794224D3-789D-47BB-A0D2-62C663EDB1CA}" dt="2020-05-31T07:02:53.153" v="102"/>
          <ac:spMkLst>
            <pc:docMk/>
            <pc:sldMk cId="3055042205" sldId="264"/>
            <ac:spMk id="4" creationId="{7FBF3722-DB83-4B11-AD36-8F84A93A7418}"/>
          </ac:spMkLst>
        </pc:spChg>
      </pc:sldChg>
      <pc:sldChg chg="modSp add del mod">
        <pc:chgData name="Ming-Chih Lin" userId="f1ba3ba5-e185-404b-b55f-b2be90e2bdc2" providerId="ADAL" clId="{794224D3-789D-47BB-A0D2-62C663EDB1CA}" dt="2020-05-31T07:03:28.767" v="119" actId="2696"/>
        <pc:sldMkLst>
          <pc:docMk/>
          <pc:sldMk cId="21128113" sldId="265"/>
        </pc:sldMkLst>
        <pc:spChg chg="mod">
          <ac:chgData name="Ming-Chih Lin" userId="f1ba3ba5-e185-404b-b55f-b2be90e2bdc2" providerId="ADAL" clId="{794224D3-789D-47BB-A0D2-62C663EDB1CA}" dt="2020-05-31T07:02:59.889" v="118" actId="20577"/>
          <ac:spMkLst>
            <pc:docMk/>
            <pc:sldMk cId="21128113" sldId="265"/>
            <ac:spMk id="3" creationId="{CC22D15C-4B6A-4C30-9E72-7AA476A720D1}"/>
          </ac:spMkLst>
        </pc:spChg>
      </pc:sldChg>
      <pc:sldChg chg="addSp delSp modSp add mod ord chgLayout">
        <pc:chgData name="Ming-Chih Lin" userId="f1ba3ba5-e185-404b-b55f-b2be90e2bdc2" providerId="ADAL" clId="{794224D3-789D-47BB-A0D2-62C663EDB1CA}" dt="2020-06-01T07:44:20.522" v="849"/>
        <pc:sldMkLst>
          <pc:docMk/>
          <pc:sldMk cId="679909818" sldId="265"/>
        </pc:sldMkLst>
        <pc:spChg chg="del mod">
          <ac:chgData name="Ming-Chih Lin" userId="f1ba3ba5-e185-404b-b55f-b2be90e2bdc2" providerId="ADAL" clId="{794224D3-789D-47BB-A0D2-62C663EDB1CA}" dt="2020-06-01T07:43:59.439" v="840" actId="478"/>
          <ac:spMkLst>
            <pc:docMk/>
            <pc:sldMk cId="679909818" sldId="265"/>
            <ac:spMk id="2" creationId="{5F3943C5-BE9F-4BF4-A111-F83F5931DA07}"/>
          </ac:spMkLst>
        </pc:spChg>
        <pc:spChg chg="mod ord">
          <ac:chgData name="Ming-Chih Lin" userId="f1ba3ba5-e185-404b-b55f-b2be90e2bdc2" providerId="ADAL" clId="{794224D3-789D-47BB-A0D2-62C663EDB1CA}" dt="2020-06-01T07:44:02.779" v="841" actId="700"/>
          <ac:spMkLst>
            <pc:docMk/>
            <pc:sldMk cId="679909818" sldId="265"/>
            <ac:spMk id="3" creationId="{CC22D15C-4B6A-4C30-9E72-7AA476A720D1}"/>
          </ac:spMkLst>
        </pc:spChg>
        <pc:spChg chg="add mod ord">
          <ac:chgData name="Ming-Chih Lin" userId="f1ba3ba5-e185-404b-b55f-b2be90e2bdc2" providerId="ADAL" clId="{794224D3-789D-47BB-A0D2-62C663EDB1CA}" dt="2020-06-01T07:44:03.928" v="842"/>
          <ac:spMkLst>
            <pc:docMk/>
            <pc:sldMk cId="679909818" sldId="265"/>
            <ac:spMk id="4" creationId="{27ED805F-CF52-4A12-B033-57768935D442}"/>
          </ac:spMkLst>
        </pc:spChg>
      </pc:sldChg>
      <pc:sldChg chg="add del">
        <pc:chgData name="Ming-Chih Lin" userId="f1ba3ba5-e185-404b-b55f-b2be90e2bdc2" providerId="ADAL" clId="{794224D3-789D-47BB-A0D2-62C663EDB1CA}" dt="2020-05-31T07:37:23.395" v="597"/>
        <pc:sldMkLst>
          <pc:docMk/>
          <pc:sldMk cId="475970963" sldId="266"/>
        </pc:sldMkLst>
      </pc:sldChg>
      <pc:sldChg chg="addSp delSp modSp new add del mod modClrScheme chgLayout">
        <pc:chgData name="Ming-Chih Lin" userId="f1ba3ba5-e185-404b-b55f-b2be90e2bdc2" providerId="ADAL" clId="{794224D3-789D-47BB-A0D2-62C663EDB1CA}" dt="2020-05-31T07:49:54.878" v="797" actId="20577"/>
        <pc:sldMkLst>
          <pc:docMk/>
          <pc:sldMk cId="1717474662" sldId="266"/>
        </pc:sldMkLst>
        <pc:spChg chg="del mod ord">
          <ac:chgData name="Ming-Chih Lin" userId="f1ba3ba5-e185-404b-b55f-b2be90e2bdc2" providerId="ADAL" clId="{794224D3-789D-47BB-A0D2-62C663EDB1CA}" dt="2020-05-31T07:04:05.012" v="124" actId="700"/>
          <ac:spMkLst>
            <pc:docMk/>
            <pc:sldMk cId="1717474662" sldId="266"/>
            <ac:spMk id="2" creationId="{AE0D5DDC-3A1A-48C3-97C2-A7FC00325D86}"/>
          </ac:spMkLst>
        </pc:spChg>
        <pc:spChg chg="del">
          <ac:chgData name="Ming-Chih Lin" userId="f1ba3ba5-e185-404b-b55f-b2be90e2bdc2" providerId="ADAL" clId="{794224D3-789D-47BB-A0D2-62C663EDB1CA}" dt="2020-05-31T07:04:05.012" v="124" actId="700"/>
          <ac:spMkLst>
            <pc:docMk/>
            <pc:sldMk cId="1717474662" sldId="266"/>
            <ac:spMk id="3" creationId="{2BEB0F40-D8C2-47D0-B3B4-AB57B9B59D0B}"/>
          </ac:spMkLst>
        </pc:spChg>
        <pc:spChg chg="add mod ord">
          <ac:chgData name="Ming-Chih Lin" userId="f1ba3ba5-e185-404b-b55f-b2be90e2bdc2" providerId="ADAL" clId="{794224D3-789D-47BB-A0D2-62C663EDB1CA}" dt="2020-05-31T07:25:51.165" v="377"/>
          <ac:spMkLst>
            <pc:docMk/>
            <pc:sldMk cId="1717474662" sldId="266"/>
            <ac:spMk id="4" creationId="{51DDD2F0-454F-4B62-8FC8-8171F6BA137D}"/>
          </ac:spMkLst>
        </pc:spChg>
        <pc:spChg chg="add mod ord">
          <ac:chgData name="Ming-Chih Lin" userId="f1ba3ba5-e185-404b-b55f-b2be90e2bdc2" providerId="ADAL" clId="{794224D3-789D-47BB-A0D2-62C663EDB1CA}" dt="2020-05-31T07:49:54.878" v="797" actId="20577"/>
          <ac:spMkLst>
            <pc:docMk/>
            <pc:sldMk cId="1717474662" sldId="266"/>
            <ac:spMk id="5" creationId="{8B0B0ED6-7A59-42E9-B7BB-95B85355591E}"/>
          </ac:spMkLst>
        </pc:spChg>
      </pc:sldChg>
      <pc:sldChg chg="modSp add del mod ord">
        <pc:chgData name="Ming-Chih Lin" userId="f1ba3ba5-e185-404b-b55f-b2be90e2bdc2" providerId="ADAL" clId="{794224D3-789D-47BB-A0D2-62C663EDB1CA}" dt="2020-06-01T07:57:41.256" v="976"/>
        <pc:sldMkLst>
          <pc:docMk/>
          <pc:sldMk cId="751778690" sldId="267"/>
        </pc:sldMkLst>
        <pc:spChg chg="mod">
          <ac:chgData name="Ming-Chih Lin" userId="f1ba3ba5-e185-404b-b55f-b2be90e2bdc2" providerId="ADAL" clId="{794224D3-789D-47BB-A0D2-62C663EDB1CA}" dt="2020-06-01T07:57:41.256" v="976"/>
          <ac:spMkLst>
            <pc:docMk/>
            <pc:sldMk cId="751778690" sldId="267"/>
            <ac:spMk id="4" creationId="{51DDD2F0-454F-4B62-8FC8-8171F6BA137D}"/>
          </ac:spMkLst>
        </pc:spChg>
        <pc:spChg chg="mod">
          <ac:chgData name="Ming-Chih Lin" userId="f1ba3ba5-e185-404b-b55f-b2be90e2bdc2" providerId="ADAL" clId="{794224D3-789D-47BB-A0D2-62C663EDB1CA}" dt="2020-05-31T07:31:42.155" v="576" actId="20577"/>
          <ac:spMkLst>
            <pc:docMk/>
            <pc:sldMk cId="751778690" sldId="267"/>
            <ac:spMk id="5" creationId="{8B0B0ED6-7A59-42E9-B7BB-95B85355591E}"/>
          </ac:spMkLst>
        </pc:spChg>
      </pc:sldChg>
      <pc:sldChg chg="add del">
        <pc:chgData name="Ming-Chih Lin" userId="f1ba3ba5-e185-404b-b55f-b2be90e2bdc2" providerId="ADAL" clId="{794224D3-789D-47BB-A0D2-62C663EDB1CA}" dt="2020-05-31T07:37:23.395" v="597"/>
        <pc:sldMkLst>
          <pc:docMk/>
          <pc:sldMk cId="4253109212" sldId="267"/>
        </pc:sldMkLst>
      </pc:sldChg>
      <pc:sldChg chg="add del">
        <pc:chgData name="Ming-Chih Lin" userId="f1ba3ba5-e185-404b-b55f-b2be90e2bdc2" providerId="ADAL" clId="{794224D3-789D-47BB-A0D2-62C663EDB1CA}" dt="2020-05-31T07:05:27.331" v="134"/>
        <pc:sldMkLst>
          <pc:docMk/>
          <pc:sldMk cId="1178533642" sldId="268"/>
        </pc:sldMkLst>
      </pc:sldChg>
      <pc:sldChg chg="modSp add mod">
        <pc:chgData name="Ming-Chih Lin" userId="f1ba3ba5-e185-404b-b55f-b2be90e2bdc2" providerId="ADAL" clId="{794224D3-789D-47BB-A0D2-62C663EDB1CA}" dt="2020-05-31T07:17:54.807" v="344" actId="207"/>
        <pc:sldMkLst>
          <pc:docMk/>
          <pc:sldMk cId="1480965944" sldId="268"/>
        </pc:sldMkLst>
        <pc:spChg chg="mod">
          <ac:chgData name="Ming-Chih Lin" userId="f1ba3ba5-e185-404b-b55f-b2be90e2bdc2" providerId="ADAL" clId="{794224D3-789D-47BB-A0D2-62C663EDB1CA}" dt="2020-05-31T07:17:54.807" v="344" actId="207"/>
          <ac:spMkLst>
            <pc:docMk/>
            <pc:sldMk cId="1480965944" sldId="268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5-31T07:06:42.921" v="153"/>
          <ac:spMkLst>
            <pc:docMk/>
            <pc:sldMk cId="1480965944" sldId="268"/>
            <ac:spMk id="3" creationId="{CC22D15C-4B6A-4C30-9E72-7AA476A720D1}"/>
          </ac:spMkLst>
        </pc:spChg>
      </pc:sldChg>
      <pc:sldChg chg="modSp add mod">
        <pc:chgData name="Ming-Chih Lin" userId="f1ba3ba5-e185-404b-b55f-b2be90e2bdc2" providerId="ADAL" clId="{794224D3-789D-47BB-A0D2-62C663EDB1CA}" dt="2020-05-31T07:14:25.101" v="325" actId="20577"/>
        <pc:sldMkLst>
          <pc:docMk/>
          <pc:sldMk cId="2517686270" sldId="269"/>
        </pc:sldMkLst>
        <pc:spChg chg="mod">
          <ac:chgData name="Ming-Chih Lin" userId="f1ba3ba5-e185-404b-b55f-b2be90e2bdc2" providerId="ADAL" clId="{794224D3-789D-47BB-A0D2-62C663EDB1CA}" dt="2020-05-31T07:14:25.101" v="325" actId="20577"/>
          <ac:spMkLst>
            <pc:docMk/>
            <pc:sldMk cId="2517686270" sldId="269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5-31T07:14:18.625" v="321"/>
          <ac:spMkLst>
            <pc:docMk/>
            <pc:sldMk cId="2517686270" sldId="269"/>
            <ac:spMk id="3" creationId="{CC22D15C-4B6A-4C30-9E72-7AA476A720D1}"/>
          </ac:spMkLst>
        </pc:spChg>
      </pc:sldChg>
      <pc:sldChg chg="addSp delSp modSp new mod modClrScheme chgLayout">
        <pc:chgData name="Ming-Chih Lin" userId="f1ba3ba5-e185-404b-b55f-b2be90e2bdc2" providerId="ADAL" clId="{794224D3-789D-47BB-A0D2-62C663EDB1CA}" dt="2020-05-31T07:09:25.040" v="200" actId="20577"/>
        <pc:sldMkLst>
          <pc:docMk/>
          <pc:sldMk cId="1580561292" sldId="270"/>
        </pc:sldMkLst>
        <pc:spChg chg="del mod ord">
          <ac:chgData name="Ming-Chih Lin" userId="f1ba3ba5-e185-404b-b55f-b2be90e2bdc2" providerId="ADAL" clId="{794224D3-789D-47BB-A0D2-62C663EDB1CA}" dt="2020-05-31T07:09:04.591" v="193" actId="700"/>
          <ac:spMkLst>
            <pc:docMk/>
            <pc:sldMk cId="1580561292" sldId="270"/>
            <ac:spMk id="2" creationId="{832D08FC-FCC4-4697-B9F4-2DD4854CA90F}"/>
          </ac:spMkLst>
        </pc:spChg>
        <pc:spChg chg="del">
          <ac:chgData name="Ming-Chih Lin" userId="f1ba3ba5-e185-404b-b55f-b2be90e2bdc2" providerId="ADAL" clId="{794224D3-789D-47BB-A0D2-62C663EDB1CA}" dt="2020-05-31T07:09:04.591" v="193" actId="700"/>
          <ac:spMkLst>
            <pc:docMk/>
            <pc:sldMk cId="1580561292" sldId="270"/>
            <ac:spMk id="3" creationId="{58497190-F866-4E05-8D89-9D9393FE8A6B}"/>
          </ac:spMkLst>
        </pc:spChg>
        <pc:spChg chg="add mod ord">
          <ac:chgData name="Ming-Chih Lin" userId="f1ba3ba5-e185-404b-b55f-b2be90e2bdc2" providerId="ADAL" clId="{794224D3-789D-47BB-A0D2-62C663EDB1CA}" dt="2020-05-31T07:09:09.957" v="196"/>
          <ac:spMkLst>
            <pc:docMk/>
            <pc:sldMk cId="1580561292" sldId="270"/>
            <ac:spMk id="4" creationId="{B68597D7-C456-4791-B517-661F12F17554}"/>
          </ac:spMkLst>
        </pc:spChg>
        <pc:spChg chg="add mod ord">
          <ac:chgData name="Ming-Chih Lin" userId="f1ba3ba5-e185-404b-b55f-b2be90e2bdc2" providerId="ADAL" clId="{794224D3-789D-47BB-A0D2-62C663EDB1CA}" dt="2020-05-31T07:09:25.040" v="200" actId="20577"/>
          <ac:spMkLst>
            <pc:docMk/>
            <pc:sldMk cId="1580561292" sldId="270"/>
            <ac:spMk id="5" creationId="{A7067C16-CC57-469B-A123-29FCF8BAE70C}"/>
          </ac:spMkLst>
        </pc:spChg>
      </pc:sldChg>
      <pc:sldChg chg="add">
        <pc:chgData name="Ming-Chih Lin" userId="f1ba3ba5-e185-404b-b55f-b2be90e2bdc2" providerId="ADAL" clId="{794224D3-789D-47BB-A0D2-62C663EDB1CA}" dt="2020-05-31T07:13:42.130" v="318"/>
        <pc:sldMkLst>
          <pc:docMk/>
          <pc:sldMk cId="2984231426" sldId="271"/>
        </pc:sldMkLst>
      </pc:sldChg>
      <pc:sldChg chg="modSp new del mod">
        <pc:chgData name="Ming-Chih Lin" userId="f1ba3ba5-e185-404b-b55f-b2be90e2bdc2" providerId="ADAL" clId="{794224D3-789D-47BB-A0D2-62C663EDB1CA}" dt="2020-05-31T07:13:38.584" v="317" actId="2696"/>
        <pc:sldMkLst>
          <pc:docMk/>
          <pc:sldMk cId="3023771603" sldId="271"/>
        </pc:sldMkLst>
        <pc:spChg chg="mod">
          <ac:chgData name="Ming-Chih Lin" userId="f1ba3ba5-e185-404b-b55f-b2be90e2bdc2" providerId="ADAL" clId="{794224D3-789D-47BB-A0D2-62C663EDB1CA}" dt="2020-05-31T07:09:51.889" v="206" actId="5793"/>
          <ac:spMkLst>
            <pc:docMk/>
            <pc:sldMk cId="3023771603" sldId="271"/>
            <ac:spMk id="2" creationId="{CF66E4CC-5385-41E9-B512-1FCF9A63B10A}"/>
          </ac:spMkLst>
        </pc:spChg>
        <pc:spChg chg="mod">
          <ac:chgData name="Ming-Chih Lin" userId="f1ba3ba5-e185-404b-b55f-b2be90e2bdc2" providerId="ADAL" clId="{794224D3-789D-47BB-A0D2-62C663EDB1CA}" dt="2020-05-31T07:09:47.974" v="204"/>
          <ac:spMkLst>
            <pc:docMk/>
            <pc:sldMk cId="3023771603" sldId="271"/>
            <ac:spMk id="3" creationId="{B9BA11D4-5DA0-4953-8C53-1201BD9A3419}"/>
          </ac:spMkLst>
        </pc:spChg>
      </pc:sldChg>
      <pc:sldChg chg="modSp add mod">
        <pc:chgData name="Ming-Chih Lin" userId="f1ba3ba5-e185-404b-b55f-b2be90e2bdc2" providerId="ADAL" clId="{794224D3-789D-47BB-A0D2-62C663EDB1CA}" dt="2020-05-31T07:12:02.212" v="299" actId="20577"/>
        <pc:sldMkLst>
          <pc:docMk/>
          <pc:sldMk cId="2189207556" sldId="272"/>
        </pc:sldMkLst>
        <pc:spChg chg="mod">
          <ac:chgData name="Ming-Chih Lin" userId="f1ba3ba5-e185-404b-b55f-b2be90e2bdc2" providerId="ADAL" clId="{794224D3-789D-47BB-A0D2-62C663EDB1CA}" dt="2020-05-31T07:12:02.212" v="299" actId="20577"/>
          <ac:spMkLst>
            <pc:docMk/>
            <pc:sldMk cId="2189207556" sldId="272"/>
            <ac:spMk id="4" creationId="{2FA54F75-D405-4104-B6BB-EA44A23A109A}"/>
          </ac:spMkLst>
        </pc:spChg>
      </pc:sldChg>
      <pc:sldChg chg="modSp add mod">
        <pc:chgData name="Ming-Chih Lin" userId="f1ba3ba5-e185-404b-b55f-b2be90e2bdc2" providerId="ADAL" clId="{794224D3-789D-47BB-A0D2-62C663EDB1CA}" dt="2020-05-31T07:16:16.580" v="331" actId="5793"/>
        <pc:sldMkLst>
          <pc:docMk/>
          <pc:sldMk cId="2963169921" sldId="273"/>
        </pc:sldMkLst>
        <pc:spChg chg="mod">
          <ac:chgData name="Ming-Chih Lin" userId="f1ba3ba5-e185-404b-b55f-b2be90e2bdc2" providerId="ADAL" clId="{794224D3-789D-47BB-A0D2-62C663EDB1CA}" dt="2020-05-31T07:16:16.580" v="331" actId="5793"/>
          <ac:spMkLst>
            <pc:docMk/>
            <pc:sldMk cId="2963169921" sldId="273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5-31T07:16:01.039" v="328"/>
          <ac:spMkLst>
            <pc:docMk/>
            <pc:sldMk cId="2963169921" sldId="273"/>
            <ac:spMk id="3" creationId="{CC22D15C-4B6A-4C30-9E72-7AA476A720D1}"/>
          </ac:spMkLst>
        </pc:spChg>
      </pc:sldChg>
      <pc:sldChg chg="add del">
        <pc:chgData name="Ming-Chih Lin" userId="f1ba3ba5-e185-404b-b55f-b2be90e2bdc2" providerId="ADAL" clId="{794224D3-789D-47BB-A0D2-62C663EDB1CA}" dt="2020-05-31T07:12:14.324" v="303"/>
        <pc:sldMkLst>
          <pc:docMk/>
          <pc:sldMk cId="3766197102" sldId="273"/>
        </pc:sldMkLst>
      </pc:sldChg>
      <pc:sldChg chg="add del">
        <pc:chgData name="Ming-Chih Lin" userId="f1ba3ba5-e185-404b-b55f-b2be90e2bdc2" providerId="ADAL" clId="{794224D3-789D-47BB-A0D2-62C663EDB1CA}" dt="2020-05-31T07:12:14.066" v="302"/>
        <pc:sldMkLst>
          <pc:docMk/>
          <pc:sldMk cId="2337234796" sldId="274"/>
        </pc:sldMkLst>
      </pc:sldChg>
      <pc:sldChg chg="add del">
        <pc:chgData name="Ming-Chih Lin" userId="f1ba3ba5-e185-404b-b55f-b2be90e2bdc2" providerId="ADAL" clId="{794224D3-789D-47BB-A0D2-62C663EDB1CA}" dt="2020-05-31T07:34:31.330" v="593" actId="47"/>
        <pc:sldMkLst>
          <pc:docMk/>
          <pc:sldMk cId="4234616907" sldId="274"/>
        </pc:sldMkLst>
      </pc:sldChg>
      <pc:sldChg chg="modSp add mod ord">
        <pc:chgData name="Ming-Chih Lin" userId="f1ba3ba5-e185-404b-b55f-b2be90e2bdc2" providerId="ADAL" clId="{794224D3-789D-47BB-A0D2-62C663EDB1CA}" dt="2020-05-31T07:17:59.630" v="345" actId="207"/>
        <pc:sldMkLst>
          <pc:docMk/>
          <pc:sldMk cId="252655923" sldId="275"/>
        </pc:sldMkLst>
        <pc:spChg chg="mod">
          <ac:chgData name="Ming-Chih Lin" userId="f1ba3ba5-e185-404b-b55f-b2be90e2bdc2" providerId="ADAL" clId="{794224D3-789D-47BB-A0D2-62C663EDB1CA}" dt="2020-05-31T07:17:59.630" v="345" actId="207"/>
          <ac:spMkLst>
            <pc:docMk/>
            <pc:sldMk cId="252655923" sldId="275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5-31T07:12:33.653" v="311"/>
          <ac:spMkLst>
            <pc:docMk/>
            <pc:sldMk cId="252655923" sldId="275"/>
            <ac:spMk id="3" creationId="{CC22D15C-4B6A-4C30-9E72-7AA476A720D1}"/>
          </ac:spMkLst>
        </pc:spChg>
      </pc:sldChg>
      <pc:sldChg chg="add del">
        <pc:chgData name="Ming-Chih Lin" userId="f1ba3ba5-e185-404b-b55f-b2be90e2bdc2" providerId="ADAL" clId="{794224D3-789D-47BB-A0D2-62C663EDB1CA}" dt="2020-05-31T07:34:31.330" v="593" actId="47"/>
        <pc:sldMkLst>
          <pc:docMk/>
          <pc:sldMk cId="3026838377" sldId="276"/>
        </pc:sldMkLst>
      </pc:sldChg>
      <pc:sldChg chg="add del">
        <pc:chgData name="Ming-Chih Lin" userId="f1ba3ba5-e185-404b-b55f-b2be90e2bdc2" providerId="ADAL" clId="{794224D3-789D-47BB-A0D2-62C663EDB1CA}" dt="2020-05-31T07:34:31.330" v="593" actId="47"/>
        <pc:sldMkLst>
          <pc:docMk/>
          <pc:sldMk cId="1683860319" sldId="277"/>
        </pc:sldMkLst>
      </pc:sldChg>
      <pc:sldChg chg="add del">
        <pc:chgData name="Ming-Chih Lin" userId="f1ba3ba5-e185-404b-b55f-b2be90e2bdc2" providerId="ADAL" clId="{794224D3-789D-47BB-A0D2-62C663EDB1CA}" dt="2020-05-31T07:34:31.330" v="593" actId="47"/>
        <pc:sldMkLst>
          <pc:docMk/>
          <pc:sldMk cId="1033793258" sldId="278"/>
        </pc:sldMkLst>
      </pc:sldChg>
      <pc:sldChg chg="modSp new del mod">
        <pc:chgData name="Ming-Chih Lin" userId="f1ba3ba5-e185-404b-b55f-b2be90e2bdc2" providerId="ADAL" clId="{794224D3-789D-47BB-A0D2-62C663EDB1CA}" dt="2020-05-31T07:43:16.808" v="694" actId="47"/>
        <pc:sldMkLst>
          <pc:docMk/>
          <pc:sldMk cId="1085316097" sldId="279"/>
        </pc:sldMkLst>
        <pc:spChg chg="mod">
          <ac:chgData name="Ming-Chih Lin" userId="f1ba3ba5-e185-404b-b55f-b2be90e2bdc2" providerId="ADAL" clId="{794224D3-789D-47BB-A0D2-62C663EDB1CA}" dt="2020-05-31T07:19:33.222" v="359" actId="20577"/>
          <ac:spMkLst>
            <pc:docMk/>
            <pc:sldMk cId="1085316097" sldId="279"/>
            <ac:spMk id="2" creationId="{2E29C453-15B9-4E40-99ED-2E64169A78E3}"/>
          </ac:spMkLst>
        </pc:spChg>
        <pc:spChg chg="mod">
          <ac:chgData name="Ming-Chih Lin" userId="f1ba3ba5-e185-404b-b55f-b2be90e2bdc2" providerId="ADAL" clId="{794224D3-789D-47BB-A0D2-62C663EDB1CA}" dt="2020-05-31T07:18:58.230" v="350"/>
          <ac:spMkLst>
            <pc:docMk/>
            <pc:sldMk cId="1085316097" sldId="279"/>
            <ac:spMk id="3" creationId="{F0FF7A3E-5548-44AE-B3D4-441902BDF1E4}"/>
          </ac:spMkLst>
        </pc:spChg>
      </pc:sldChg>
      <pc:sldChg chg="new del">
        <pc:chgData name="Ming-Chih Lin" userId="f1ba3ba5-e185-404b-b55f-b2be90e2bdc2" providerId="ADAL" clId="{794224D3-789D-47BB-A0D2-62C663EDB1CA}" dt="2020-05-31T07:34:33.986" v="594" actId="47"/>
        <pc:sldMkLst>
          <pc:docMk/>
          <pc:sldMk cId="1950221314" sldId="280"/>
        </pc:sldMkLst>
      </pc:sldChg>
      <pc:sldChg chg="addSp modSp new mod">
        <pc:chgData name="Ming-Chih Lin" userId="f1ba3ba5-e185-404b-b55f-b2be90e2bdc2" providerId="ADAL" clId="{794224D3-789D-47BB-A0D2-62C663EDB1CA}" dt="2020-06-01T08:00:24.402" v="1007"/>
        <pc:sldMkLst>
          <pc:docMk/>
          <pc:sldMk cId="666544265" sldId="281"/>
        </pc:sldMkLst>
        <pc:spChg chg="mod">
          <ac:chgData name="Ming-Chih Lin" userId="f1ba3ba5-e185-404b-b55f-b2be90e2bdc2" providerId="ADAL" clId="{794224D3-789D-47BB-A0D2-62C663EDB1CA}" dt="2020-06-01T08:00:24.402" v="1007"/>
          <ac:spMkLst>
            <pc:docMk/>
            <pc:sldMk cId="666544265" sldId="281"/>
            <ac:spMk id="2" creationId="{6EDA7C28-6504-464B-80E9-F7235148F841}"/>
          </ac:spMkLst>
        </pc:spChg>
        <pc:spChg chg="mod">
          <ac:chgData name="Ming-Chih Lin" userId="f1ba3ba5-e185-404b-b55f-b2be90e2bdc2" providerId="ADAL" clId="{794224D3-789D-47BB-A0D2-62C663EDB1CA}" dt="2020-06-01T08:00:21.544" v="1001" actId="20577"/>
          <ac:spMkLst>
            <pc:docMk/>
            <pc:sldMk cId="666544265" sldId="281"/>
            <ac:spMk id="3" creationId="{14276987-1FE8-4CBE-9CB2-2A5C69C5D627}"/>
          </ac:spMkLst>
        </pc:spChg>
        <pc:picChg chg="add mod">
          <ac:chgData name="Ming-Chih Lin" userId="f1ba3ba5-e185-404b-b55f-b2be90e2bdc2" providerId="ADAL" clId="{794224D3-789D-47BB-A0D2-62C663EDB1CA}" dt="2020-06-01T08:00:12.612" v="1000" actId="14100"/>
          <ac:picMkLst>
            <pc:docMk/>
            <pc:sldMk cId="666544265" sldId="281"/>
            <ac:picMk id="4" creationId="{B50902C2-2892-480E-8C48-2CA4CCE66524}"/>
          </ac:picMkLst>
        </pc:picChg>
      </pc:sldChg>
      <pc:sldChg chg="modSp new mod">
        <pc:chgData name="Ming-Chih Lin" userId="f1ba3ba5-e185-404b-b55f-b2be90e2bdc2" providerId="ADAL" clId="{794224D3-789D-47BB-A0D2-62C663EDB1CA}" dt="2020-06-01T23:07:13.749" v="1270"/>
        <pc:sldMkLst>
          <pc:docMk/>
          <pc:sldMk cId="3344907558" sldId="282"/>
        </pc:sldMkLst>
        <pc:spChg chg="mod">
          <ac:chgData name="Ming-Chih Lin" userId="f1ba3ba5-e185-404b-b55f-b2be90e2bdc2" providerId="ADAL" clId="{794224D3-789D-47BB-A0D2-62C663EDB1CA}" dt="2020-06-01T23:07:13.749" v="1270"/>
          <ac:spMkLst>
            <pc:docMk/>
            <pc:sldMk cId="3344907558" sldId="282"/>
            <ac:spMk id="2" creationId="{A7C2D190-D47F-4A50-A76B-32331DEAE02D}"/>
          </ac:spMkLst>
        </pc:spChg>
        <pc:spChg chg="mod">
          <ac:chgData name="Ming-Chih Lin" userId="f1ba3ba5-e185-404b-b55f-b2be90e2bdc2" providerId="ADAL" clId="{794224D3-789D-47BB-A0D2-62C663EDB1CA}" dt="2020-05-31T07:21:34.308" v="372"/>
          <ac:spMkLst>
            <pc:docMk/>
            <pc:sldMk cId="3344907558" sldId="282"/>
            <ac:spMk id="3" creationId="{4B98CB43-2487-40FE-B18F-82313D1F9A77}"/>
          </ac:spMkLst>
        </pc:spChg>
      </pc:sldChg>
      <pc:sldChg chg="add del">
        <pc:chgData name="Ming-Chih Lin" userId="f1ba3ba5-e185-404b-b55f-b2be90e2bdc2" providerId="ADAL" clId="{794224D3-789D-47BB-A0D2-62C663EDB1CA}" dt="2020-05-31T07:37:23.395" v="597"/>
        <pc:sldMkLst>
          <pc:docMk/>
          <pc:sldMk cId="1992929127" sldId="283"/>
        </pc:sldMkLst>
      </pc:sldChg>
      <pc:sldChg chg="modSp new add del mod">
        <pc:chgData name="Ming-Chih Lin" userId="f1ba3ba5-e185-404b-b55f-b2be90e2bdc2" providerId="ADAL" clId="{794224D3-789D-47BB-A0D2-62C663EDB1CA}" dt="2020-05-31T07:37:25.174" v="598" actId="2696"/>
        <pc:sldMkLst>
          <pc:docMk/>
          <pc:sldMk cId="4282441724" sldId="283"/>
        </pc:sldMkLst>
        <pc:spChg chg="mod">
          <ac:chgData name="Ming-Chih Lin" userId="f1ba3ba5-e185-404b-b55f-b2be90e2bdc2" providerId="ADAL" clId="{794224D3-789D-47BB-A0D2-62C663EDB1CA}" dt="2020-05-31T07:28:07.862" v="394" actId="20577"/>
          <ac:spMkLst>
            <pc:docMk/>
            <pc:sldMk cId="4282441724" sldId="283"/>
            <ac:spMk id="2" creationId="{02A1E2E6-DFB6-4C76-973C-7FC0AA967CCF}"/>
          </ac:spMkLst>
        </pc:spChg>
        <pc:spChg chg="mod">
          <ac:chgData name="Ming-Chih Lin" userId="f1ba3ba5-e185-404b-b55f-b2be90e2bdc2" providerId="ADAL" clId="{794224D3-789D-47BB-A0D2-62C663EDB1CA}" dt="2020-05-31T07:28:05.885" v="393"/>
          <ac:spMkLst>
            <pc:docMk/>
            <pc:sldMk cId="4282441724" sldId="283"/>
            <ac:spMk id="3" creationId="{E1706A94-9322-4DB7-B41B-7F7FDDB0AC02}"/>
          </ac:spMkLst>
        </pc:spChg>
      </pc:sldChg>
      <pc:sldChg chg="addSp modSp add mod">
        <pc:chgData name="Ming-Chih Lin" userId="f1ba3ba5-e185-404b-b55f-b2be90e2bdc2" providerId="ADAL" clId="{794224D3-789D-47BB-A0D2-62C663EDB1CA}" dt="2020-06-01T07:52:43.534" v="919" actId="1076"/>
        <pc:sldMkLst>
          <pc:docMk/>
          <pc:sldMk cId="2651586421" sldId="284"/>
        </pc:sldMkLst>
        <pc:spChg chg="mod">
          <ac:chgData name="Ming-Chih Lin" userId="f1ba3ba5-e185-404b-b55f-b2be90e2bdc2" providerId="ADAL" clId="{794224D3-789D-47BB-A0D2-62C663EDB1CA}" dt="2020-06-01T07:52:04.093" v="911" actId="20577"/>
          <ac:spMkLst>
            <pc:docMk/>
            <pc:sldMk cId="2651586421" sldId="284"/>
            <ac:spMk id="2" creationId="{5F3943C5-BE9F-4BF4-A111-F83F5931DA07}"/>
          </ac:spMkLst>
        </pc:spChg>
        <pc:spChg chg="mod">
          <ac:chgData name="Ming-Chih Lin" userId="f1ba3ba5-e185-404b-b55f-b2be90e2bdc2" providerId="ADAL" clId="{794224D3-789D-47BB-A0D2-62C663EDB1CA}" dt="2020-05-31T07:30:46.059" v="519" actId="20577"/>
          <ac:spMkLst>
            <pc:docMk/>
            <pc:sldMk cId="2651586421" sldId="284"/>
            <ac:spMk id="3" creationId="{CC22D15C-4B6A-4C30-9E72-7AA476A720D1}"/>
          </ac:spMkLst>
        </pc:spChg>
        <pc:picChg chg="add mod">
          <ac:chgData name="Ming-Chih Lin" userId="f1ba3ba5-e185-404b-b55f-b2be90e2bdc2" providerId="ADAL" clId="{794224D3-789D-47BB-A0D2-62C663EDB1CA}" dt="2020-06-01T07:52:43.534" v="919" actId="1076"/>
          <ac:picMkLst>
            <pc:docMk/>
            <pc:sldMk cId="2651586421" sldId="284"/>
            <ac:picMk id="4" creationId="{D5D4B023-4CA5-4555-A90F-87E1A9E2DBDB}"/>
          </ac:picMkLst>
        </pc:picChg>
      </pc:sldChg>
      <pc:sldChg chg="addSp modSp new mod">
        <pc:chgData name="Ming-Chih Lin" userId="f1ba3ba5-e185-404b-b55f-b2be90e2bdc2" providerId="ADAL" clId="{794224D3-789D-47BB-A0D2-62C663EDB1CA}" dt="2020-06-01T07:54:49.432" v="931" actId="14100"/>
        <pc:sldMkLst>
          <pc:docMk/>
          <pc:sldMk cId="3195449515" sldId="285"/>
        </pc:sldMkLst>
        <pc:spChg chg="mod">
          <ac:chgData name="Ming-Chih Lin" userId="f1ba3ba5-e185-404b-b55f-b2be90e2bdc2" providerId="ADAL" clId="{794224D3-789D-47BB-A0D2-62C663EDB1CA}" dt="2020-06-01T07:54:49.432" v="931" actId="14100"/>
          <ac:spMkLst>
            <pc:docMk/>
            <pc:sldMk cId="3195449515" sldId="285"/>
            <ac:spMk id="2" creationId="{2FEECCDF-359C-4756-942E-0B27A9C3AE42}"/>
          </ac:spMkLst>
        </pc:spChg>
        <pc:spChg chg="mod">
          <ac:chgData name="Ming-Chih Lin" userId="f1ba3ba5-e185-404b-b55f-b2be90e2bdc2" providerId="ADAL" clId="{794224D3-789D-47BB-A0D2-62C663EDB1CA}" dt="2020-05-31T07:30:08.391" v="480" actId="20577"/>
          <ac:spMkLst>
            <pc:docMk/>
            <pc:sldMk cId="3195449515" sldId="285"/>
            <ac:spMk id="3" creationId="{80AC94B3-D669-4FE4-814E-F60AE2CE6E69}"/>
          </ac:spMkLst>
        </pc:spChg>
        <pc:picChg chg="add mod">
          <ac:chgData name="Ming-Chih Lin" userId="f1ba3ba5-e185-404b-b55f-b2be90e2bdc2" providerId="ADAL" clId="{794224D3-789D-47BB-A0D2-62C663EDB1CA}" dt="2020-06-01T07:54:46.313" v="930" actId="1076"/>
          <ac:picMkLst>
            <pc:docMk/>
            <pc:sldMk cId="3195449515" sldId="285"/>
            <ac:picMk id="4" creationId="{CB731608-086F-45D0-9B0F-B575F6326DBE}"/>
          </ac:picMkLst>
        </pc:picChg>
      </pc:sldChg>
      <pc:sldChg chg="modSp new add del mod">
        <pc:chgData name="Ming-Chih Lin" userId="f1ba3ba5-e185-404b-b55f-b2be90e2bdc2" providerId="ADAL" clId="{794224D3-789D-47BB-A0D2-62C663EDB1CA}" dt="2020-05-31T07:37:25.174" v="598" actId="2696"/>
        <pc:sldMkLst>
          <pc:docMk/>
          <pc:sldMk cId="1489283586" sldId="286"/>
        </pc:sldMkLst>
        <pc:spChg chg="mod">
          <ac:chgData name="Ming-Chih Lin" userId="f1ba3ba5-e185-404b-b55f-b2be90e2bdc2" providerId="ADAL" clId="{794224D3-789D-47BB-A0D2-62C663EDB1CA}" dt="2020-05-31T07:31:27.496" v="565"/>
          <ac:spMkLst>
            <pc:docMk/>
            <pc:sldMk cId="1489283586" sldId="286"/>
            <ac:spMk id="3" creationId="{F9CBD9A1-D6C6-4802-A546-4850BDBE39C1}"/>
          </ac:spMkLst>
        </pc:spChg>
      </pc:sldChg>
      <pc:sldChg chg="add del">
        <pc:chgData name="Ming-Chih Lin" userId="f1ba3ba5-e185-404b-b55f-b2be90e2bdc2" providerId="ADAL" clId="{794224D3-789D-47BB-A0D2-62C663EDB1CA}" dt="2020-05-31T07:37:23.395" v="597"/>
        <pc:sldMkLst>
          <pc:docMk/>
          <pc:sldMk cId="2559555116" sldId="286"/>
        </pc:sldMkLst>
      </pc:sldChg>
      <pc:sldChg chg="addSp delSp modSp new add del mod modClrScheme chgLayout">
        <pc:chgData name="Ming-Chih Lin" userId="f1ba3ba5-e185-404b-b55f-b2be90e2bdc2" providerId="ADAL" clId="{794224D3-789D-47BB-A0D2-62C663EDB1CA}" dt="2020-05-31T07:37:35.653" v="599" actId="2696"/>
        <pc:sldMkLst>
          <pc:docMk/>
          <pc:sldMk cId="1439738458" sldId="287"/>
        </pc:sldMkLst>
        <pc:spChg chg="del">
          <ac:chgData name="Ming-Chih Lin" userId="f1ba3ba5-e185-404b-b55f-b2be90e2bdc2" providerId="ADAL" clId="{794224D3-789D-47BB-A0D2-62C663EDB1CA}" dt="2020-05-31T07:32:39.695" v="578" actId="700"/>
          <ac:spMkLst>
            <pc:docMk/>
            <pc:sldMk cId="1439738458" sldId="287"/>
            <ac:spMk id="2" creationId="{5D871499-CF0E-485D-BBD5-499449DEC70C}"/>
          </ac:spMkLst>
        </pc:spChg>
        <pc:spChg chg="del">
          <ac:chgData name="Ming-Chih Lin" userId="f1ba3ba5-e185-404b-b55f-b2be90e2bdc2" providerId="ADAL" clId="{794224D3-789D-47BB-A0D2-62C663EDB1CA}" dt="2020-05-31T07:32:39.695" v="578" actId="700"/>
          <ac:spMkLst>
            <pc:docMk/>
            <pc:sldMk cId="1439738458" sldId="287"/>
            <ac:spMk id="3" creationId="{513AC28C-C19B-4F53-9437-10D9E59988DD}"/>
          </ac:spMkLst>
        </pc:spChg>
        <pc:spChg chg="add del mod ord">
          <ac:chgData name="Ming-Chih Lin" userId="f1ba3ba5-e185-404b-b55f-b2be90e2bdc2" providerId="ADAL" clId="{794224D3-789D-47BB-A0D2-62C663EDB1CA}" dt="2020-05-31T07:32:43.120" v="579" actId="700"/>
          <ac:spMkLst>
            <pc:docMk/>
            <pc:sldMk cId="1439738458" sldId="287"/>
            <ac:spMk id="4" creationId="{74433EF5-6AEE-49BA-8AA0-7A637F91576E}"/>
          </ac:spMkLst>
        </pc:spChg>
        <pc:spChg chg="add mod ord">
          <ac:chgData name="Ming-Chih Lin" userId="f1ba3ba5-e185-404b-b55f-b2be90e2bdc2" providerId="ADAL" clId="{794224D3-789D-47BB-A0D2-62C663EDB1CA}" dt="2020-05-31T07:32:55.848" v="583"/>
          <ac:spMkLst>
            <pc:docMk/>
            <pc:sldMk cId="1439738458" sldId="287"/>
            <ac:spMk id="5" creationId="{175DFBF9-F290-4C69-9CB9-3C90AC949AA8}"/>
          </ac:spMkLst>
        </pc:spChg>
        <pc:spChg chg="add mod ord">
          <ac:chgData name="Ming-Chih Lin" userId="f1ba3ba5-e185-404b-b55f-b2be90e2bdc2" providerId="ADAL" clId="{794224D3-789D-47BB-A0D2-62C663EDB1CA}" dt="2020-05-31T07:33:11.796" v="588" actId="207"/>
          <ac:spMkLst>
            <pc:docMk/>
            <pc:sldMk cId="1439738458" sldId="287"/>
            <ac:spMk id="6" creationId="{69EEF7C9-AC49-4A83-81D4-B576673CF2D3}"/>
          </ac:spMkLst>
        </pc:spChg>
      </pc:sldChg>
      <pc:sldChg chg="add">
        <pc:chgData name="Ming-Chih Lin" userId="f1ba3ba5-e185-404b-b55f-b2be90e2bdc2" providerId="ADAL" clId="{794224D3-789D-47BB-A0D2-62C663EDB1CA}" dt="2020-05-31T07:37:39.450" v="600"/>
        <pc:sldMkLst>
          <pc:docMk/>
          <pc:sldMk cId="2068811213" sldId="287"/>
        </pc:sldMkLst>
      </pc:sldChg>
      <pc:sldChg chg="add del">
        <pc:chgData name="Ming-Chih Lin" userId="f1ba3ba5-e185-404b-b55f-b2be90e2bdc2" providerId="ADAL" clId="{794224D3-789D-47BB-A0D2-62C663EDB1CA}" dt="2020-05-31T07:37:23.395" v="597"/>
        <pc:sldMkLst>
          <pc:docMk/>
          <pc:sldMk cId="3370046481" sldId="287"/>
        </pc:sldMkLst>
      </pc:sldChg>
      <pc:sldChg chg="addSp delSp modSp new mod modClrScheme chgLayout">
        <pc:chgData name="Ming-Chih Lin" userId="f1ba3ba5-e185-404b-b55f-b2be90e2bdc2" providerId="ADAL" clId="{794224D3-789D-47BB-A0D2-62C663EDB1CA}" dt="2020-06-01T08:04:32.622" v="1263" actId="700"/>
        <pc:sldMkLst>
          <pc:docMk/>
          <pc:sldMk cId="2773999239" sldId="288"/>
        </pc:sldMkLst>
        <pc:spChg chg="add mod ord">
          <ac:chgData name="Ming-Chih Lin" userId="f1ba3ba5-e185-404b-b55f-b2be90e2bdc2" providerId="ADAL" clId="{794224D3-789D-47BB-A0D2-62C663EDB1CA}" dt="2020-06-01T08:04:32.622" v="1263" actId="700"/>
          <ac:spMkLst>
            <pc:docMk/>
            <pc:sldMk cId="2773999239" sldId="288"/>
            <ac:spMk id="2" creationId="{9AB95A1D-731F-4754-8CC5-5B2A6DACC14C}"/>
          </ac:spMkLst>
        </pc:spChg>
        <pc:spChg chg="del">
          <ac:chgData name="Ming-Chih Lin" userId="f1ba3ba5-e185-404b-b55f-b2be90e2bdc2" providerId="ADAL" clId="{794224D3-789D-47BB-A0D2-62C663EDB1CA}" dt="2020-05-31T07:39:09.479" v="602" actId="700"/>
          <ac:spMkLst>
            <pc:docMk/>
            <pc:sldMk cId="2773999239" sldId="288"/>
            <ac:spMk id="2" creationId="{EF1E43BE-8379-4A2F-927F-5F6B071A2544}"/>
          </ac:spMkLst>
        </pc:spChg>
        <pc:spChg chg="del">
          <ac:chgData name="Ming-Chih Lin" userId="f1ba3ba5-e185-404b-b55f-b2be90e2bdc2" providerId="ADAL" clId="{794224D3-789D-47BB-A0D2-62C663EDB1CA}" dt="2020-05-31T07:39:09.479" v="602" actId="700"/>
          <ac:spMkLst>
            <pc:docMk/>
            <pc:sldMk cId="2773999239" sldId="288"/>
            <ac:spMk id="3" creationId="{4FDD6798-61A8-4C71-AE43-603F39194A39}"/>
          </ac:spMkLst>
        </pc:spChg>
        <pc:spChg chg="add del mod ord">
          <ac:chgData name="Ming-Chih Lin" userId="f1ba3ba5-e185-404b-b55f-b2be90e2bdc2" providerId="ADAL" clId="{794224D3-789D-47BB-A0D2-62C663EDB1CA}" dt="2020-05-31T07:39:12.301" v="603" actId="700"/>
          <ac:spMkLst>
            <pc:docMk/>
            <pc:sldMk cId="2773999239" sldId="288"/>
            <ac:spMk id="4" creationId="{B4A07BC9-FF89-4CE6-8C2A-80F60F3C0DAA}"/>
          </ac:spMkLst>
        </pc:spChg>
        <pc:spChg chg="add mod ord">
          <ac:chgData name="Ming-Chih Lin" userId="f1ba3ba5-e185-404b-b55f-b2be90e2bdc2" providerId="ADAL" clId="{794224D3-789D-47BB-A0D2-62C663EDB1CA}" dt="2020-06-01T08:04:32.622" v="1263" actId="700"/>
          <ac:spMkLst>
            <pc:docMk/>
            <pc:sldMk cId="2773999239" sldId="288"/>
            <ac:spMk id="5" creationId="{D9BE9DE2-8245-4CD7-8644-BCDBABA8D1A8}"/>
          </ac:spMkLst>
        </pc:spChg>
        <pc:spChg chg="add del mod ord">
          <ac:chgData name="Ming-Chih Lin" userId="f1ba3ba5-e185-404b-b55f-b2be90e2bdc2" providerId="ADAL" clId="{794224D3-789D-47BB-A0D2-62C663EDB1CA}" dt="2020-06-01T08:04:32.622" v="1263" actId="700"/>
          <ac:spMkLst>
            <pc:docMk/>
            <pc:sldMk cId="2773999239" sldId="288"/>
            <ac:spMk id="6" creationId="{8B34D29B-0E23-429E-8BAC-0695EC085EEE}"/>
          </ac:spMkLst>
        </pc:spChg>
      </pc:sldChg>
      <pc:sldChg chg="addSp delSp modSp new mod modClrScheme chgLayout">
        <pc:chgData name="Ming-Chih Lin" userId="f1ba3ba5-e185-404b-b55f-b2be90e2bdc2" providerId="ADAL" clId="{794224D3-789D-47BB-A0D2-62C663EDB1CA}" dt="2020-06-01T08:04:36.960" v="1264" actId="700"/>
        <pc:sldMkLst>
          <pc:docMk/>
          <pc:sldMk cId="1061609012" sldId="289"/>
        </pc:sldMkLst>
        <pc:spChg chg="add mod ord">
          <ac:chgData name="Ming-Chih Lin" userId="f1ba3ba5-e185-404b-b55f-b2be90e2bdc2" providerId="ADAL" clId="{794224D3-789D-47BB-A0D2-62C663EDB1CA}" dt="2020-06-01T08:04:36.960" v="1264" actId="700"/>
          <ac:spMkLst>
            <pc:docMk/>
            <pc:sldMk cId="1061609012" sldId="289"/>
            <ac:spMk id="2" creationId="{39ECB457-4D4F-4A33-A3B9-6B135073BD8A}"/>
          </ac:spMkLst>
        </pc:spChg>
        <pc:spChg chg="del">
          <ac:chgData name="Ming-Chih Lin" userId="f1ba3ba5-e185-404b-b55f-b2be90e2bdc2" providerId="ADAL" clId="{794224D3-789D-47BB-A0D2-62C663EDB1CA}" dt="2020-05-31T07:39:58.497" v="639" actId="700"/>
          <ac:spMkLst>
            <pc:docMk/>
            <pc:sldMk cId="1061609012" sldId="289"/>
            <ac:spMk id="2" creationId="{BA164DD3-FCAA-4C87-8EC6-826F37B6CB92}"/>
          </ac:spMkLst>
        </pc:spChg>
        <pc:spChg chg="del">
          <ac:chgData name="Ming-Chih Lin" userId="f1ba3ba5-e185-404b-b55f-b2be90e2bdc2" providerId="ADAL" clId="{794224D3-789D-47BB-A0D2-62C663EDB1CA}" dt="2020-05-31T07:39:58.497" v="639" actId="700"/>
          <ac:spMkLst>
            <pc:docMk/>
            <pc:sldMk cId="1061609012" sldId="289"/>
            <ac:spMk id="3" creationId="{360C4EC4-099B-4A51-8DE1-3942B46FEEC8}"/>
          </ac:spMkLst>
        </pc:spChg>
        <pc:spChg chg="add mod ord">
          <ac:chgData name="Ming-Chih Lin" userId="f1ba3ba5-e185-404b-b55f-b2be90e2bdc2" providerId="ADAL" clId="{794224D3-789D-47BB-A0D2-62C663EDB1CA}" dt="2020-06-01T08:04:36.960" v="1264" actId="700"/>
          <ac:spMkLst>
            <pc:docMk/>
            <pc:sldMk cId="1061609012" sldId="289"/>
            <ac:spMk id="4" creationId="{A96425F9-195D-4693-9E6E-3A6A87237F5E}"/>
          </ac:spMkLst>
        </pc:spChg>
      </pc:sldChg>
      <pc:sldChg chg="modSp new mod">
        <pc:chgData name="Ming-Chih Lin" userId="f1ba3ba5-e185-404b-b55f-b2be90e2bdc2" providerId="ADAL" clId="{794224D3-789D-47BB-A0D2-62C663EDB1CA}" dt="2020-05-31T07:42:39.327" v="693"/>
        <pc:sldMkLst>
          <pc:docMk/>
          <pc:sldMk cId="1663756997" sldId="290"/>
        </pc:sldMkLst>
        <pc:spChg chg="mod">
          <ac:chgData name="Ming-Chih Lin" userId="f1ba3ba5-e185-404b-b55f-b2be90e2bdc2" providerId="ADAL" clId="{794224D3-789D-47BB-A0D2-62C663EDB1CA}" dt="2020-05-31T07:42:39.327" v="693"/>
          <ac:spMkLst>
            <pc:docMk/>
            <pc:sldMk cId="1663756997" sldId="290"/>
            <ac:spMk id="3" creationId="{FDA2CCF4-8156-43AA-A2A5-BCE09F7AF6E8}"/>
          </ac:spMkLst>
        </pc:spChg>
      </pc:sldChg>
      <pc:sldChg chg="modSp new mod ord">
        <pc:chgData name="Ming-Chih Lin" userId="f1ba3ba5-e185-404b-b55f-b2be90e2bdc2" providerId="ADAL" clId="{794224D3-789D-47BB-A0D2-62C663EDB1CA}" dt="2020-06-01T07:57:49.832" v="978"/>
        <pc:sldMkLst>
          <pc:docMk/>
          <pc:sldMk cId="4146132641" sldId="291"/>
        </pc:sldMkLst>
        <pc:spChg chg="mod">
          <ac:chgData name="Ming-Chih Lin" userId="f1ba3ba5-e185-404b-b55f-b2be90e2bdc2" providerId="ADAL" clId="{794224D3-789D-47BB-A0D2-62C663EDB1CA}" dt="2020-05-31T07:45:08.481" v="743"/>
          <ac:spMkLst>
            <pc:docMk/>
            <pc:sldMk cId="4146132641" sldId="291"/>
            <ac:spMk id="3" creationId="{EE67A29E-9388-4D5B-87CB-A07D3E8DBFB4}"/>
          </ac:spMkLst>
        </pc:spChg>
      </pc:sldChg>
      <pc:sldChg chg="modSp new mod">
        <pc:chgData name="Ming-Chih Lin" userId="f1ba3ba5-e185-404b-b55f-b2be90e2bdc2" providerId="ADAL" clId="{794224D3-789D-47BB-A0D2-62C663EDB1CA}" dt="2020-06-01T08:02:58.705" v="1262"/>
        <pc:sldMkLst>
          <pc:docMk/>
          <pc:sldMk cId="2609797397" sldId="292"/>
        </pc:sldMkLst>
        <pc:spChg chg="mod">
          <ac:chgData name="Ming-Chih Lin" userId="f1ba3ba5-e185-404b-b55f-b2be90e2bdc2" providerId="ADAL" clId="{794224D3-789D-47BB-A0D2-62C663EDB1CA}" dt="2020-06-01T08:02:58.705" v="1262"/>
          <ac:spMkLst>
            <pc:docMk/>
            <pc:sldMk cId="2609797397" sldId="292"/>
            <ac:spMk id="2" creationId="{C6F078A4-E99D-4092-8AC3-B9698C576328}"/>
          </ac:spMkLst>
        </pc:spChg>
        <pc:spChg chg="mod">
          <ac:chgData name="Ming-Chih Lin" userId="f1ba3ba5-e185-404b-b55f-b2be90e2bdc2" providerId="ADAL" clId="{794224D3-789D-47BB-A0D2-62C663EDB1CA}" dt="2020-05-31T07:47:01.220" v="792"/>
          <ac:spMkLst>
            <pc:docMk/>
            <pc:sldMk cId="2609797397" sldId="292"/>
            <ac:spMk id="3" creationId="{035077E8-9769-4239-B6FF-C9B606BA0011}"/>
          </ac:spMkLst>
        </pc:spChg>
      </pc:sldChg>
      <pc:sldChg chg="modSp new mod">
        <pc:chgData name="Ming-Chih Lin" userId="f1ba3ba5-e185-404b-b55f-b2be90e2bdc2" providerId="ADAL" clId="{794224D3-789D-47BB-A0D2-62C663EDB1CA}" dt="2020-05-31T07:51:10.725" v="829" actId="20577"/>
        <pc:sldMkLst>
          <pc:docMk/>
          <pc:sldMk cId="289535632" sldId="293"/>
        </pc:sldMkLst>
        <pc:spChg chg="mod">
          <ac:chgData name="Ming-Chih Lin" userId="f1ba3ba5-e185-404b-b55f-b2be90e2bdc2" providerId="ADAL" clId="{794224D3-789D-47BB-A0D2-62C663EDB1CA}" dt="2020-05-31T07:51:10.725" v="829" actId="20577"/>
          <ac:spMkLst>
            <pc:docMk/>
            <pc:sldMk cId="289535632" sldId="293"/>
            <ac:spMk id="3" creationId="{675709DF-CC06-48CE-B524-EE9F568647E0}"/>
          </ac:spMkLst>
        </pc:spChg>
      </pc:sldChg>
      <pc:sldChg chg="modSp new mod">
        <pc:chgData name="Ming-Chih Lin" userId="f1ba3ba5-e185-404b-b55f-b2be90e2bdc2" providerId="ADAL" clId="{794224D3-789D-47BB-A0D2-62C663EDB1CA}" dt="2020-06-01T07:44:55.720" v="853"/>
        <pc:sldMkLst>
          <pc:docMk/>
          <pc:sldMk cId="64240318" sldId="294"/>
        </pc:sldMkLst>
        <pc:spChg chg="mod">
          <ac:chgData name="Ming-Chih Lin" userId="f1ba3ba5-e185-404b-b55f-b2be90e2bdc2" providerId="ADAL" clId="{794224D3-789D-47BB-A0D2-62C663EDB1CA}" dt="2020-06-01T07:44:54.951" v="852" actId="21"/>
          <ac:spMkLst>
            <pc:docMk/>
            <pc:sldMk cId="64240318" sldId="294"/>
            <ac:spMk id="2" creationId="{6798ECCD-BF38-4125-A2D9-1FBB0828F79C}"/>
          </ac:spMkLst>
        </pc:spChg>
        <pc:spChg chg="mod">
          <ac:chgData name="Ming-Chih Lin" userId="f1ba3ba5-e185-404b-b55f-b2be90e2bdc2" providerId="ADAL" clId="{794224D3-789D-47BB-A0D2-62C663EDB1CA}" dt="2020-06-01T07:44:55.720" v="853"/>
          <ac:spMkLst>
            <pc:docMk/>
            <pc:sldMk cId="64240318" sldId="294"/>
            <ac:spMk id="3" creationId="{21DC9115-EA07-4E43-B229-3DDAC0EF5CB9}"/>
          </ac:spMkLst>
        </pc:spChg>
      </pc:sldChg>
      <pc:sldChg chg="modSp new">
        <pc:chgData name="Ming-Chih Lin" userId="f1ba3ba5-e185-404b-b55f-b2be90e2bdc2" providerId="ADAL" clId="{794224D3-789D-47BB-A0D2-62C663EDB1CA}" dt="2020-06-01T07:45:22.900" v="856"/>
        <pc:sldMkLst>
          <pc:docMk/>
          <pc:sldMk cId="3800941536" sldId="295"/>
        </pc:sldMkLst>
        <pc:spChg chg="mod">
          <ac:chgData name="Ming-Chih Lin" userId="f1ba3ba5-e185-404b-b55f-b2be90e2bdc2" providerId="ADAL" clId="{794224D3-789D-47BB-A0D2-62C663EDB1CA}" dt="2020-06-01T07:45:22.900" v="856"/>
          <ac:spMkLst>
            <pc:docMk/>
            <pc:sldMk cId="3800941536" sldId="295"/>
            <ac:spMk id="2" creationId="{1217C976-378C-48C3-900B-3FE82C45F783}"/>
          </ac:spMkLst>
        </pc:spChg>
        <pc:spChg chg="mod">
          <ac:chgData name="Ming-Chih Lin" userId="f1ba3ba5-e185-404b-b55f-b2be90e2bdc2" providerId="ADAL" clId="{794224D3-789D-47BB-A0D2-62C663EDB1CA}" dt="2020-06-01T07:45:11.402" v="855"/>
          <ac:spMkLst>
            <pc:docMk/>
            <pc:sldMk cId="3800941536" sldId="295"/>
            <ac:spMk id="3" creationId="{B74F9DDA-5D21-4474-B5A9-0D53658E6B5E}"/>
          </ac:spMkLst>
        </pc:spChg>
      </pc:sldChg>
      <pc:sldChg chg="modSp new">
        <pc:chgData name="Ming-Chih Lin" userId="f1ba3ba5-e185-404b-b55f-b2be90e2bdc2" providerId="ADAL" clId="{794224D3-789D-47BB-A0D2-62C663EDB1CA}" dt="2020-06-01T07:45:47.506" v="859"/>
        <pc:sldMkLst>
          <pc:docMk/>
          <pc:sldMk cId="71803066" sldId="296"/>
        </pc:sldMkLst>
        <pc:spChg chg="mod">
          <ac:chgData name="Ming-Chih Lin" userId="f1ba3ba5-e185-404b-b55f-b2be90e2bdc2" providerId="ADAL" clId="{794224D3-789D-47BB-A0D2-62C663EDB1CA}" dt="2020-06-01T07:45:47.506" v="859"/>
          <ac:spMkLst>
            <pc:docMk/>
            <pc:sldMk cId="71803066" sldId="296"/>
            <ac:spMk id="2" creationId="{49291F46-BDC7-46BE-AFD5-8495C3C3E5C1}"/>
          </ac:spMkLst>
        </pc:spChg>
        <pc:spChg chg="mod">
          <ac:chgData name="Ming-Chih Lin" userId="f1ba3ba5-e185-404b-b55f-b2be90e2bdc2" providerId="ADAL" clId="{794224D3-789D-47BB-A0D2-62C663EDB1CA}" dt="2020-06-01T07:45:34.552" v="858"/>
          <ac:spMkLst>
            <pc:docMk/>
            <pc:sldMk cId="71803066" sldId="296"/>
            <ac:spMk id="3" creationId="{C8C03A03-E1F0-43C9-B0BD-2ABDF2CB329D}"/>
          </ac:spMkLst>
        </pc:spChg>
      </pc:sldChg>
      <pc:sldChg chg="modSp new">
        <pc:chgData name="Ming-Chih Lin" userId="f1ba3ba5-e185-404b-b55f-b2be90e2bdc2" providerId="ADAL" clId="{794224D3-789D-47BB-A0D2-62C663EDB1CA}" dt="2020-06-01T07:46:03.193" v="861"/>
        <pc:sldMkLst>
          <pc:docMk/>
          <pc:sldMk cId="3823943526" sldId="297"/>
        </pc:sldMkLst>
        <pc:spChg chg="mod">
          <ac:chgData name="Ming-Chih Lin" userId="f1ba3ba5-e185-404b-b55f-b2be90e2bdc2" providerId="ADAL" clId="{794224D3-789D-47BB-A0D2-62C663EDB1CA}" dt="2020-06-01T07:46:03.193" v="861"/>
          <ac:spMkLst>
            <pc:docMk/>
            <pc:sldMk cId="3823943526" sldId="297"/>
            <ac:spMk id="2" creationId="{1F7495A2-3CAF-4C5B-8D98-69F0DC66F037}"/>
          </ac:spMkLst>
        </pc:spChg>
        <pc:spChg chg="mod">
          <ac:chgData name="Ming-Chih Lin" userId="f1ba3ba5-e185-404b-b55f-b2be90e2bdc2" providerId="ADAL" clId="{794224D3-789D-47BB-A0D2-62C663EDB1CA}" dt="2020-06-01T07:45:55.457" v="860"/>
          <ac:spMkLst>
            <pc:docMk/>
            <pc:sldMk cId="3823943526" sldId="297"/>
            <ac:spMk id="3" creationId="{38DC13CC-BA4B-476C-84B1-232A460D5A2F}"/>
          </ac:spMkLst>
        </pc:spChg>
      </pc:sldChg>
      <pc:sldChg chg="new del">
        <pc:chgData name="Ming-Chih Lin" userId="f1ba3ba5-e185-404b-b55f-b2be90e2bdc2" providerId="ADAL" clId="{794224D3-789D-47BB-A0D2-62C663EDB1CA}" dt="2020-06-01T07:46:29.319" v="862" actId="47"/>
        <pc:sldMkLst>
          <pc:docMk/>
          <pc:sldMk cId="3393092084" sldId="298"/>
        </pc:sldMkLst>
      </pc:sldChg>
    </pc:docChg>
  </pc:docChgLst>
  <pc:docChgLst>
    <pc:chgData name="Ming-Chih Lin" userId="f1ba3ba5-e185-404b-b55f-b2be90e2bdc2" providerId="ADAL" clId="{98E402EA-33D0-F641-AF53-006C6173E080}"/>
    <pc:docChg chg="undo custSel modSld">
      <pc:chgData name="Ming-Chih Lin" userId="f1ba3ba5-e185-404b-b55f-b2be90e2bdc2" providerId="ADAL" clId="{98E402EA-33D0-F641-AF53-006C6173E080}" dt="2020-06-01T06:51:37.326" v="2" actId="1076"/>
      <pc:docMkLst>
        <pc:docMk/>
      </pc:docMkLst>
      <pc:sldChg chg="modSp">
        <pc:chgData name="Ming-Chih Lin" userId="f1ba3ba5-e185-404b-b55f-b2be90e2bdc2" providerId="ADAL" clId="{98E402EA-33D0-F641-AF53-006C6173E080}" dt="2020-06-01T06:51:37.326" v="2" actId="1076"/>
        <pc:sldMkLst>
          <pc:docMk/>
          <pc:sldMk cId="679909818" sldId="265"/>
        </pc:sldMkLst>
        <pc:spChg chg="mod">
          <ac:chgData name="Ming-Chih Lin" userId="f1ba3ba5-e185-404b-b55f-b2be90e2bdc2" providerId="ADAL" clId="{98E402EA-33D0-F641-AF53-006C6173E080}" dt="2020-06-01T06:51:37.326" v="2" actId="1076"/>
          <ac:spMkLst>
            <pc:docMk/>
            <pc:sldMk cId="679909818" sldId="265"/>
            <ac:spMk id="2" creationId="{5F3943C5-BE9F-4BF4-A111-F83F5931DA07}"/>
          </ac:spMkLst>
        </pc:spChg>
      </pc:sldChg>
    </pc:docChg>
  </pc:docChgLst>
  <pc:docChgLst>
    <pc:chgData name="Ming-Chih Lin" userId="f1ba3ba5-e185-404b-b55f-b2be90e2bdc2" providerId="ADAL" clId="{F1FA031A-4D31-4AEE-8DCB-44C85EA436EB}"/>
    <pc:docChg chg="undo custSel addSld delSld modSld sldOrd">
      <pc:chgData name="Ming-Chih Lin" userId="f1ba3ba5-e185-404b-b55f-b2be90e2bdc2" providerId="ADAL" clId="{F1FA031A-4D31-4AEE-8DCB-44C85EA436EB}" dt="2020-06-02T00:07:33.244" v="1133" actId="47"/>
      <pc:docMkLst>
        <pc:docMk/>
      </pc:docMkLst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1698449368" sldId="256"/>
        </pc:sldMkLst>
      </pc:sldChg>
      <pc:sldChg chg="modSp mod">
        <pc:chgData name="Ming-Chih Lin" userId="f1ba3ba5-e185-404b-b55f-b2be90e2bdc2" providerId="ADAL" clId="{F1FA031A-4D31-4AEE-8DCB-44C85EA436EB}" dt="2020-06-01T23:08:41.309" v="3" actId="20577"/>
        <pc:sldMkLst>
          <pc:docMk/>
          <pc:sldMk cId="3437513085" sldId="257"/>
        </pc:sldMkLst>
        <pc:spChg chg="mod">
          <ac:chgData name="Ming-Chih Lin" userId="f1ba3ba5-e185-404b-b55f-b2be90e2bdc2" providerId="ADAL" clId="{F1FA031A-4D31-4AEE-8DCB-44C85EA436EB}" dt="2020-06-01T23:08:41.309" v="3" actId="20577"/>
          <ac:spMkLst>
            <pc:docMk/>
            <pc:sldMk cId="3437513085" sldId="257"/>
            <ac:spMk id="2" creationId="{F00E360D-5F36-459A-8321-D0EA4C8C73FE}"/>
          </ac:spMkLst>
        </pc:spChg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1322618313" sldId="258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1086438915" sldId="260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3291901244" sldId="261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947049355" sldId="262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3427989766" sldId="263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2336614475" sldId="264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679909818" sldId="265"/>
        </pc:sldMkLst>
      </pc:sldChg>
      <pc:sldChg chg="del">
        <pc:chgData name="Ming-Chih Lin" userId="f1ba3ba5-e185-404b-b55f-b2be90e2bdc2" providerId="ADAL" clId="{F1FA031A-4D31-4AEE-8DCB-44C85EA436EB}" dt="2020-06-01T23:16:29.231" v="438" actId="47"/>
        <pc:sldMkLst>
          <pc:docMk/>
          <pc:sldMk cId="1717474662" sldId="266"/>
        </pc:sldMkLst>
      </pc:sldChg>
      <pc:sldChg chg="del">
        <pc:chgData name="Ming-Chih Lin" userId="f1ba3ba5-e185-404b-b55f-b2be90e2bdc2" providerId="ADAL" clId="{F1FA031A-4D31-4AEE-8DCB-44C85EA436EB}" dt="2020-06-01T23:16:29.231" v="438" actId="47"/>
        <pc:sldMkLst>
          <pc:docMk/>
          <pc:sldMk cId="751778690" sldId="267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1480965944" sldId="268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2517686270" sldId="269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1580561292" sldId="270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2984231426" sldId="271"/>
        </pc:sldMkLst>
      </pc:sldChg>
      <pc:sldChg chg="modSp mod">
        <pc:chgData name="Ming-Chih Lin" userId="f1ba3ba5-e185-404b-b55f-b2be90e2bdc2" providerId="ADAL" clId="{F1FA031A-4D31-4AEE-8DCB-44C85EA436EB}" dt="2020-06-01T23:15:24.433" v="386"/>
        <pc:sldMkLst>
          <pc:docMk/>
          <pc:sldMk cId="2189207556" sldId="272"/>
        </pc:sldMkLst>
        <pc:spChg chg="mod">
          <ac:chgData name="Ming-Chih Lin" userId="f1ba3ba5-e185-404b-b55f-b2be90e2bdc2" providerId="ADAL" clId="{F1FA031A-4D31-4AEE-8DCB-44C85EA436EB}" dt="2020-06-01T23:15:24.433" v="386"/>
          <ac:spMkLst>
            <pc:docMk/>
            <pc:sldMk cId="2189207556" sldId="272"/>
            <ac:spMk id="4" creationId="{2FA54F75-D405-4104-B6BB-EA44A23A109A}"/>
          </ac:spMkLst>
        </pc:spChg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2963169921" sldId="273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252655923" sldId="275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666544265" sldId="281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3344907558" sldId="282"/>
        </pc:sldMkLst>
      </pc:sldChg>
      <pc:sldChg chg="del">
        <pc:chgData name="Ming-Chih Lin" userId="f1ba3ba5-e185-404b-b55f-b2be90e2bdc2" providerId="ADAL" clId="{F1FA031A-4D31-4AEE-8DCB-44C85EA436EB}" dt="2020-06-01T23:16:29.231" v="438" actId="47"/>
        <pc:sldMkLst>
          <pc:docMk/>
          <pc:sldMk cId="4282441724" sldId="283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2651586421" sldId="284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3195449515" sldId="285"/>
        </pc:sldMkLst>
      </pc:sldChg>
      <pc:sldChg chg="del">
        <pc:chgData name="Ming-Chih Lin" userId="f1ba3ba5-e185-404b-b55f-b2be90e2bdc2" providerId="ADAL" clId="{F1FA031A-4D31-4AEE-8DCB-44C85EA436EB}" dt="2020-06-01T23:16:29.231" v="438" actId="47"/>
        <pc:sldMkLst>
          <pc:docMk/>
          <pc:sldMk cId="1489283586" sldId="286"/>
        </pc:sldMkLst>
      </pc:sldChg>
      <pc:sldChg chg="del">
        <pc:chgData name="Ming-Chih Lin" userId="f1ba3ba5-e185-404b-b55f-b2be90e2bdc2" providerId="ADAL" clId="{F1FA031A-4D31-4AEE-8DCB-44C85EA436EB}" dt="2020-06-01T23:12:04.010" v="173" actId="47"/>
        <pc:sldMkLst>
          <pc:docMk/>
          <pc:sldMk cId="2068811213" sldId="287"/>
        </pc:sldMkLst>
      </pc:sldChg>
      <pc:sldChg chg="modSp mod">
        <pc:chgData name="Ming-Chih Lin" userId="f1ba3ba5-e185-404b-b55f-b2be90e2bdc2" providerId="ADAL" clId="{F1FA031A-4D31-4AEE-8DCB-44C85EA436EB}" dt="2020-06-01T23:13:24.905" v="277"/>
        <pc:sldMkLst>
          <pc:docMk/>
          <pc:sldMk cId="2773999239" sldId="288"/>
        </pc:sldMkLst>
        <pc:spChg chg="mod">
          <ac:chgData name="Ming-Chih Lin" userId="f1ba3ba5-e185-404b-b55f-b2be90e2bdc2" providerId="ADAL" clId="{F1FA031A-4D31-4AEE-8DCB-44C85EA436EB}" dt="2020-06-01T23:13:24.905" v="277"/>
          <ac:spMkLst>
            <pc:docMk/>
            <pc:sldMk cId="2773999239" sldId="288"/>
            <ac:spMk id="5" creationId="{D9BE9DE2-8245-4CD7-8644-BCDBABA8D1A8}"/>
          </ac:spMkLst>
        </pc:spChg>
      </pc:sldChg>
      <pc:sldChg chg="modSp mod">
        <pc:chgData name="Ming-Chih Lin" userId="f1ba3ba5-e185-404b-b55f-b2be90e2bdc2" providerId="ADAL" clId="{F1FA031A-4D31-4AEE-8DCB-44C85EA436EB}" dt="2020-06-01T23:11:56.151" v="172"/>
        <pc:sldMkLst>
          <pc:docMk/>
          <pc:sldMk cId="1061609012" sldId="289"/>
        </pc:sldMkLst>
        <pc:spChg chg="mod">
          <ac:chgData name="Ming-Chih Lin" userId="f1ba3ba5-e185-404b-b55f-b2be90e2bdc2" providerId="ADAL" clId="{F1FA031A-4D31-4AEE-8DCB-44C85EA436EB}" dt="2020-06-01T23:11:56.151" v="172"/>
          <ac:spMkLst>
            <pc:docMk/>
            <pc:sldMk cId="1061609012" sldId="289"/>
            <ac:spMk id="4" creationId="{A96425F9-195D-4693-9E6E-3A6A87237F5E}"/>
          </ac:spMkLst>
        </pc:spChg>
      </pc:sldChg>
      <pc:sldChg chg="modSp mod">
        <pc:chgData name="Ming-Chih Lin" userId="f1ba3ba5-e185-404b-b55f-b2be90e2bdc2" providerId="ADAL" clId="{F1FA031A-4D31-4AEE-8DCB-44C85EA436EB}" dt="2020-06-01T23:22:46.379" v="630"/>
        <pc:sldMkLst>
          <pc:docMk/>
          <pc:sldMk cId="1663756997" sldId="290"/>
        </pc:sldMkLst>
        <pc:spChg chg="mod">
          <ac:chgData name="Ming-Chih Lin" userId="f1ba3ba5-e185-404b-b55f-b2be90e2bdc2" providerId="ADAL" clId="{F1FA031A-4D31-4AEE-8DCB-44C85EA436EB}" dt="2020-06-01T23:22:46.379" v="630"/>
          <ac:spMkLst>
            <pc:docMk/>
            <pc:sldMk cId="1663756997" sldId="290"/>
            <ac:spMk id="3" creationId="{FDA2CCF4-8156-43AA-A2A5-BCE09F7AF6E8}"/>
          </ac:spMkLst>
        </pc:spChg>
      </pc:sldChg>
      <pc:sldChg chg="del">
        <pc:chgData name="Ming-Chih Lin" userId="f1ba3ba5-e185-404b-b55f-b2be90e2bdc2" providerId="ADAL" clId="{F1FA031A-4D31-4AEE-8DCB-44C85EA436EB}" dt="2020-06-01T23:16:29.231" v="438" actId="47"/>
        <pc:sldMkLst>
          <pc:docMk/>
          <pc:sldMk cId="4146132641" sldId="291"/>
        </pc:sldMkLst>
      </pc:sldChg>
      <pc:sldChg chg="del">
        <pc:chgData name="Ming-Chih Lin" userId="f1ba3ba5-e185-404b-b55f-b2be90e2bdc2" providerId="ADAL" clId="{F1FA031A-4D31-4AEE-8DCB-44C85EA436EB}" dt="2020-06-01T23:16:29.231" v="438" actId="47"/>
        <pc:sldMkLst>
          <pc:docMk/>
          <pc:sldMk cId="2609797397" sldId="292"/>
        </pc:sldMkLst>
      </pc:sldChg>
      <pc:sldChg chg="del">
        <pc:chgData name="Ming-Chih Lin" userId="f1ba3ba5-e185-404b-b55f-b2be90e2bdc2" providerId="ADAL" clId="{F1FA031A-4D31-4AEE-8DCB-44C85EA436EB}" dt="2020-06-01T23:16:29.231" v="438" actId="47"/>
        <pc:sldMkLst>
          <pc:docMk/>
          <pc:sldMk cId="289535632" sldId="293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64240318" sldId="294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3800941536" sldId="295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71803066" sldId="296"/>
        </pc:sldMkLst>
      </pc:sldChg>
      <pc:sldChg chg="del">
        <pc:chgData name="Ming-Chih Lin" userId="f1ba3ba5-e185-404b-b55f-b2be90e2bdc2" providerId="ADAL" clId="{F1FA031A-4D31-4AEE-8DCB-44C85EA436EB}" dt="2020-06-01T23:15:08.393" v="370" actId="47"/>
        <pc:sldMkLst>
          <pc:docMk/>
          <pc:sldMk cId="3823943526" sldId="297"/>
        </pc:sldMkLst>
      </pc:sldChg>
      <pc:sldChg chg="modSp new mod">
        <pc:chgData name="Ming-Chih Lin" userId="f1ba3ba5-e185-404b-b55f-b2be90e2bdc2" providerId="ADAL" clId="{F1FA031A-4D31-4AEE-8DCB-44C85EA436EB}" dt="2020-06-01T23:09:56.216" v="75"/>
        <pc:sldMkLst>
          <pc:docMk/>
          <pc:sldMk cId="888648973" sldId="298"/>
        </pc:sldMkLst>
        <pc:spChg chg="mod">
          <ac:chgData name="Ming-Chih Lin" userId="f1ba3ba5-e185-404b-b55f-b2be90e2bdc2" providerId="ADAL" clId="{F1FA031A-4D31-4AEE-8DCB-44C85EA436EB}" dt="2020-06-01T23:09:56.216" v="75"/>
          <ac:spMkLst>
            <pc:docMk/>
            <pc:sldMk cId="888648973" sldId="298"/>
            <ac:spMk id="2" creationId="{A8BA54D6-C8F9-4AAC-8CAA-D399FA342724}"/>
          </ac:spMkLst>
        </pc:spChg>
      </pc:sldChg>
      <pc:sldChg chg="modSp add mod">
        <pc:chgData name="Ming-Chih Lin" userId="f1ba3ba5-e185-404b-b55f-b2be90e2bdc2" providerId="ADAL" clId="{F1FA031A-4D31-4AEE-8DCB-44C85EA436EB}" dt="2020-06-01T23:14:32.055" v="369"/>
        <pc:sldMkLst>
          <pc:docMk/>
          <pc:sldMk cId="101432508" sldId="299"/>
        </pc:sldMkLst>
        <pc:spChg chg="mod">
          <ac:chgData name="Ming-Chih Lin" userId="f1ba3ba5-e185-404b-b55f-b2be90e2bdc2" providerId="ADAL" clId="{F1FA031A-4D31-4AEE-8DCB-44C85EA436EB}" dt="2020-06-01T23:14:32.055" v="369"/>
          <ac:spMkLst>
            <pc:docMk/>
            <pc:sldMk cId="101432508" sldId="299"/>
            <ac:spMk id="3" creationId="{FDA2CCF4-8156-43AA-A2A5-BCE09F7AF6E8}"/>
          </ac:spMkLst>
        </pc:spChg>
      </pc:sldChg>
      <pc:sldChg chg="addSp delSp modSp new mod modClrScheme chgLayout">
        <pc:chgData name="Ming-Chih Lin" userId="f1ba3ba5-e185-404b-b55f-b2be90e2bdc2" providerId="ADAL" clId="{F1FA031A-4D31-4AEE-8DCB-44C85EA436EB}" dt="2020-06-01T23:18:37.024" v="538"/>
        <pc:sldMkLst>
          <pc:docMk/>
          <pc:sldMk cId="1415465906" sldId="300"/>
        </pc:sldMkLst>
        <pc:spChg chg="del mod ord">
          <ac:chgData name="Ming-Chih Lin" userId="f1ba3ba5-e185-404b-b55f-b2be90e2bdc2" providerId="ADAL" clId="{F1FA031A-4D31-4AEE-8DCB-44C85EA436EB}" dt="2020-06-01T23:15:32.824" v="388" actId="700"/>
          <ac:spMkLst>
            <pc:docMk/>
            <pc:sldMk cId="1415465906" sldId="300"/>
            <ac:spMk id="2" creationId="{2A4DBE0D-A8A4-4F12-858B-E8F5C1DC52BA}"/>
          </ac:spMkLst>
        </pc:spChg>
        <pc:spChg chg="del">
          <ac:chgData name="Ming-Chih Lin" userId="f1ba3ba5-e185-404b-b55f-b2be90e2bdc2" providerId="ADAL" clId="{F1FA031A-4D31-4AEE-8DCB-44C85EA436EB}" dt="2020-06-01T23:15:32.824" v="388" actId="700"/>
          <ac:spMkLst>
            <pc:docMk/>
            <pc:sldMk cId="1415465906" sldId="300"/>
            <ac:spMk id="3" creationId="{AFC4772C-804D-474C-89D9-7ADC6AAA7865}"/>
          </ac:spMkLst>
        </pc:spChg>
        <pc:spChg chg="add mod ord">
          <ac:chgData name="Ming-Chih Lin" userId="f1ba3ba5-e185-404b-b55f-b2be90e2bdc2" providerId="ADAL" clId="{F1FA031A-4D31-4AEE-8DCB-44C85EA436EB}" dt="2020-06-01T23:18:37.024" v="538"/>
          <ac:spMkLst>
            <pc:docMk/>
            <pc:sldMk cId="1415465906" sldId="300"/>
            <ac:spMk id="4" creationId="{42223639-7737-4ADF-9CCC-84644374FFB5}"/>
          </ac:spMkLst>
        </pc:spChg>
        <pc:spChg chg="add mod ord">
          <ac:chgData name="Ming-Chih Lin" userId="f1ba3ba5-e185-404b-b55f-b2be90e2bdc2" providerId="ADAL" clId="{F1FA031A-4D31-4AEE-8DCB-44C85EA436EB}" dt="2020-06-01T23:15:32.824" v="388" actId="700"/>
          <ac:spMkLst>
            <pc:docMk/>
            <pc:sldMk cId="1415465906" sldId="300"/>
            <ac:spMk id="5" creationId="{B37260B8-3B0D-40A3-8B25-1D9D532C9BED}"/>
          </ac:spMkLst>
        </pc:spChg>
      </pc:sldChg>
      <pc:sldChg chg="modSp add mod">
        <pc:chgData name="Ming-Chih Lin" userId="f1ba3ba5-e185-404b-b55f-b2be90e2bdc2" providerId="ADAL" clId="{F1FA031A-4D31-4AEE-8DCB-44C85EA436EB}" dt="2020-06-01T23:26:30.522" v="688" actId="20577"/>
        <pc:sldMkLst>
          <pc:docMk/>
          <pc:sldMk cId="1171545912" sldId="301"/>
        </pc:sldMkLst>
        <pc:spChg chg="mod">
          <ac:chgData name="Ming-Chih Lin" userId="f1ba3ba5-e185-404b-b55f-b2be90e2bdc2" providerId="ADAL" clId="{F1FA031A-4D31-4AEE-8DCB-44C85EA436EB}" dt="2020-06-01T23:19:32.230" v="541"/>
          <ac:spMkLst>
            <pc:docMk/>
            <pc:sldMk cId="1171545912" sldId="301"/>
            <ac:spMk id="4" creationId="{42223639-7737-4ADF-9CCC-84644374FFB5}"/>
          </ac:spMkLst>
        </pc:spChg>
        <pc:spChg chg="mod">
          <ac:chgData name="Ming-Chih Lin" userId="f1ba3ba5-e185-404b-b55f-b2be90e2bdc2" providerId="ADAL" clId="{F1FA031A-4D31-4AEE-8DCB-44C85EA436EB}" dt="2020-06-01T23:26:30.522" v="688" actId="20577"/>
          <ac:spMkLst>
            <pc:docMk/>
            <pc:sldMk cId="1171545912" sldId="301"/>
            <ac:spMk id="5" creationId="{B37260B8-3B0D-40A3-8B25-1D9D532C9BED}"/>
          </ac:spMkLst>
        </pc:spChg>
      </pc:sldChg>
      <pc:sldChg chg="modSp add mod">
        <pc:chgData name="Ming-Chih Lin" userId="f1ba3ba5-e185-404b-b55f-b2be90e2bdc2" providerId="ADAL" clId="{F1FA031A-4D31-4AEE-8DCB-44C85EA436EB}" dt="2020-06-01T23:27:59.481" v="710" actId="20577"/>
        <pc:sldMkLst>
          <pc:docMk/>
          <pc:sldMk cId="2002684050" sldId="302"/>
        </pc:sldMkLst>
        <pc:spChg chg="mod">
          <ac:chgData name="Ming-Chih Lin" userId="f1ba3ba5-e185-404b-b55f-b2be90e2bdc2" providerId="ADAL" clId="{F1FA031A-4D31-4AEE-8DCB-44C85EA436EB}" dt="2020-06-01T23:27:59.481" v="710" actId="20577"/>
          <ac:spMkLst>
            <pc:docMk/>
            <pc:sldMk cId="2002684050" sldId="302"/>
            <ac:spMk id="4" creationId="{42223639-7737-4ADF-9CCC-84644374FFB5}"/>
          </ac:spMkLst>
        </pc:spChg>
        <pc:spChg chg="mod">
          <ac:chgData name="Ming-Chih Lin" userId="f1ba3ba5-e185-404b-b55f-b2be90e2bdc2" providerId="ADAL" clId="{F1FA031A-4D31-4AEE-8DCB-44C85EA436EB}" dt="2020-06-01T23:21:42.958" v="586" actId="21"/>
          <ac:spMkLst>
            <pc:docMk/>
            <pc:sldMk cId="2002684050" sldId="302"/>
            <ac:spMk id="5" creationId="{B37260B8-3B0D-40A3-8B25-1D9D532C9BED}"/>
          </ac:spMkLst>
        </pc:spChg>
      </pc:sldChg>
      <pc:sldChg chg="addSp delSp modSp add del mod ord">
        <pc:chgData name="Ming-Chih Lin" userId="f1ba3ba5-e185-404b-b55f-b2be90e2bdc2" providerId="ADAL" clId="{F1FA031A-4D31-4AEE-8DCB-44C85EA436EB}" dt="2020-06-01T23:27:56.183" v="708" actId="47"/>
        <pc:sldMkLst>
          <pc:docMk/>
          <pc:sldMk cId="4107279448" sldId="303"/>
        </pc:sldMkLst>
        <pc:spChg chg="add del mod">
          <ac:chgData name="Ming-Chih Lin" userId="f1ba3ba5-e185-404b-b55f-b2be90e2bdc2" providerId="ADAL" clId="{F1FA031A-4D31-4AEE-8DCB-44C85EA436EB}" dt="2020-06-01T23:23:56.344" v="655"/>
          <ac:spMkLst>
            <pc:docMk/>
            <pc:sldMk cId="4107279448" sldId="303"/>
            <ac:spMk id="2" creationId="{A47E8DDF-F70A-4E2D-8C01-9E501A43A6F7}"/>
          </ac:spMkLst>
        </pc:spChg>
        <pc:spChg chg="mod">
          <ac:chgData name="Ming-Chih Lin" userId="f1ba3ba5-e185-404b-b55f-b2be90e2bdc2" providerId="ADAL" clId="{F1FA031A-4D31-4AEE-8DCB-44C85EA436EB}" dt="2020-06-01T23:26:57.506" v="696" actId="20577"/>
          <ac:spMkLst>
            <pc:docMk/>
            <pc:sldMk cId="4107279448" sldId="303"/>
            <ac:spMk id="4" creationId="{42223639-7737-4ADF-9CCC-84644374FFB5}"/>
          </ac:spMkLst>
        </pc:spChg>
      </pc:sldChg>
      <pc:sldChg chg="modSp add mod">
        <pc:chgData name="Ming-Chih Lin" userId="f1ba3ba5-e185-404b-b55f-b2be90e2bdc2" providerId="ADAL" clId="{F1FA031A-4D31-4AEE-8DCB-44C85EA436EB}" dt="2020-06-01T23:28:13.818" v="713" actId="6549"/>
        <pc:sldMkLst>
          <pc:docMk/>
          <pc:sldMk cId="3346354504" sldId="304"/>
        </pc:sldMkLst>
        <pc:spChg chg="mod">
          <ac:chgData name="Ming-Chih Lin" userId="f1ba3ba5-e185-404b-b55f-b2be90e2bdc2" providerId="ADAL" clId="{F1FA031A-4D31-4AEE-8DCB-44C85EA436EB}" dt="2020-06-01T23:28:13.818" v="713" actId="6549"/>
          <ac:spMkLst>
            <pc:docMk/>
            <pc:sldMk cId="3346354504" sldId="304"/>
            <ac:spMk id="4" creationId="{42223639-7737-4ADF-9CCC-84644374FFB5}"/>
          </ac:spMkLst>
        </pc:spChg>
      </pc:sldChg>
      <pc:sldChg chg="modSp add mod">
        <pc:chgData name="Ming-Chih Lin" userId="f1ba3ba5-e185-404b-b55f-b2be90e2bdc2" providerId="ADAL" clId="{F1FA031A-4D31-4AEE-8DCB-44C85EA436EB}" dt="2020-06-01T23:28:27.201" v="714"/>
        <pc:sldMkLst>
          <pc:docMk/>
          <pc:sldMk cId="1699586139" sldId="305"/>
        </pc:sldMkLst>
        <pc:spChg chg="mod">
          <ac:chgData name="Ming-Chih Lin" userId="f1ba3ba5-e185-404b-b55f-b2be90e2bdc2" providerId="ADAL" clId="{F1FA031A-4D31-4AEE-8DCB-44C85EA436EB}" dt="2020-06-01T23:28:27.201" v="714"/>
          <ac:spMkLst>
            <pc:docMk/>
            <pc:sldMk cId="1699586139" sldId="305"/>
            <ac:spMk id="4" creationId="{42223639-7737-4ADF-9CCC-84644374FFB5}"/>
          </ac:spMkLst>
        </pc:spChg>
      </pc:sldChg>
      <pc:sldChg chg="modSp add mod">
        <pc:chgData name="Ming-Chih Lin" userId="f1ba3ba5-e185-404b-b55f-b2be90e2bdc2" providerId="ADAL" clId="{F1FA031A-4D31-4AEE-8DCB-44C85EA436EB}" dt="2020-06-01T23:27:17.368" v="703" actId="20577"/>
        <pc:sldMkLst>
          <pc:docMk/>
          <pc:sldMk cId="1220209127" sldId="306"/>
        </pc:sldMkLst>
        <pc:spChg chg="mod">
          <ac:chgData name="Ming-Chih Lin" userId="f1ba3ba5-e185-404b-b55f-b2be90e2bdc2" providerId="ADAL" clId="{F1FA031A-4D31-4AEE-8DCB-44C85EA436EB}" dt="2020-06-01T23:27:17.368" v="703" actId="20577"/>
          <ac:spMkLst>
            <pc:docMk/>
            <pc:sldMk cId="1220209127" sldId="306"/>
            <ac:spMk id="4" creationId="{42223639-7737-4ADF-9CCC-84644374FFB5}"/>
          </ac:spMkLst>
        </pc:spChg>
      </pc:sldChg>
      <pc:sldChg chg="modSp add mod">
        <pc:chgData name="Ming-Chih Lin" userId="f1ba3ba5-e185-404b-b55f-b2be90e2bdc2" providerId="ADAL" clId="{F1FA031A-4D31-4AEE-8DCB-44C85EA436EB}" dt="2020-06-01T23:28:43.758" v="715"/>
        <pc:sldMkLst>
          <pc:docMk/>
          <pc:sldMk cId="236770104" sldId="307"/>
        </pc:sldMkLst>
        <pc:spChg chg="mod">
          <ac:chgData name="Ming-Chih Lin" userId="f1ba3ba5-e185-404b-b55f-b2be90e2bdc2" providerId="ADAL" clId="{F1FA031A-4D31-4AEE-8DCB-44C85EA436EB}" dt="2020-06-01T23:28:43.758" v="715"/>
          <ac:spMkLst>
            <pc:docMk/>
            <pc:sldMk cId="236770104" sldId="307"/>
            <ac:spMk id="4" creationId="{42223639-7737-4ADF-9CCC-84644374FFB5}"/>
          </ac:spMkLst>
        </pc:spChg>
      </pc:sldChg>
      <pc:sldChg chg="modSp new del mod">
        <pc:chgData name="Ming-Chih Lin" userId="f1ba3ba5-e185-404b-b55f-b2be90e2bdc2" providerId="ADAL" clId="{F1FA031A-4D31-4AEE-8DCB-44C85EA436EB}" dt="2020-06-01T23:41:30.159" v="1000" actId="47"/>
        <pc:sldMkLst>
          <pc:docMk/>
          <pc:sldMk cId="3757030699" sldId="308"/>
        </pc:sldMkLst>
        <pc:spChg chg="mod">
          <ac:chgData name="Ming-Chih Lin" userId="f1ba3ba5-e185-404b-b55f-b2be90e2bdc2" providerId="ADAL" clId="{F1FA031A-4D31-4AEE-8DCB-44C85EA436EB}" dt="2020-06-01T23:40:38.630" v="999"/>
          <ac:spMkLst>
            <pc:docMk/>
            <pc:sldMk cId="3757030699" sldId="308"/>
            <ac:spMk id="2" creationId="{9EAB2091-9337-42B7-AC34-E09D04AC6790}"/>
          </ac:spMkLst>
        </pc:spChg>
        <pc:spChg chg="mod">
          <ac:chgData name="Ming-Chih Lin" userId="f1ba3ba5-e185-404b-b55f-b2be90e2bdc2" providerId="ADAL" clId="{F1FA031A-4D31-4AEE-8DCB-44C85EA436EB}" dt="2020-06-01T23:31:21.972" v="779"/>
          <ac:spMkLst>
            <pc:docMk/>
            <pc:sldMk cId="3757030699" sldId="308"/>
            <ac:spMk id="3" creationId="{E7C3D928-2CE9-4266-A577-F5AA1DFC7CE3}"/>
          </ac:spMkLst>
        </pc:spChg>
      </pc:sldChg>
      <pc:sldChg chg="modSp add mod">
        <pc:chgData name="Ming-Chih Lin" userId="f1ba3ba5-e185-404b-b55f-b2be90e2bdc2" providerId="ADAL" clId="{F1FA031A-4D31-4AEE-8DCB-44C85EA436EB}" dt="2020-06-01T23:16:11.863" v="435"/>
        <pc:sldMkLst>
          <pc:docMk/>
          <pc:sldMk cId="2022201700" sldId="309"/>
        </pc:sldMkLst>
        <pc:spChg chg="mod">
          <ac:chgData name="Ming-Chih Lin" userId="f1ba3ba5-e185-404b-b55f-b2be90e2bdc2" providerId="ADAL" clId="{F1FA031A-4D31-4AEE-8DCB-44C85EA436EB}" dt="2020-06-01T23:16:11.863" v="435"/>
          <ac:spMkLst>
            <pc:docMk/>
            <pc:sldMk cId="2022201700" sldId="309"/>
            <ac:spMk id="4" creationId="{2FA54F75-D405-4104-B6BB-EA44A23A109A}"/>
          </ac:spMkLst>
        </pc:spChg>
      </pc:sldChg>
      <pc:sldChg chg="addSp delSp modSp add mod ord">
        <pc:chgData name="Ming-Chih Lin" userId="f1ba3ba5-e185-404b-b55f-b2be90e2bdc2" providerId="ADAL" clId="{F1FA031A-4D31-4AEE-8DCB-44C85EA436EB}" dt="2020-06-02T00:07:30.065" v="1132" actId="1076"/>
        <pc:sldMkLst>
          <pc:docMk/>
          <pc:sldMk cId="1680955994" sldId="310"/>
        </pc:sldMkLst>
        <pc:spChg chg="del mod">
          <ac:chgData name="Ming-Chih Lin" userId="f1ba3ba5-e185-404b-b55f-b2be90e2bdc2" providerId="ADAL" clId="{F1FA031A-4D31-4AEE-8DCB-44C85EA436EB}" dt="2020-06-01T23:46:50.152" v="1041" actId="478"/>
          <ac:spMkLst>
            <pc:docMk/>
            <pc:sldMk cId="1680955994" sldId="310"/>
            <ac:spMk id="2" creationId="{9EAB2091-9337-42B7-AC34-E09D04AC6790}"/>
          </ac:spMkLst>
        </pc:spChg>
        <pc:spChg chg="mod">
          <ac:chgData name="Ming-Chih Lin" userId="f1ba3ba5-e185-404b-b55f-b2be90e2bdc2" providerId="ADAL" clId="{F1FA031A-4D31-4AEE-8DCB-44C85EA436EB}" dt="2020-06-01T23:48:46.017" v="1050"/>
          <ac:spMkLst>
            <pc:docMk/>
            <pc:sldMk cId="1680955994" sldId="310"/>
            <ac:spMk id="3" creationId="{E7C3D928-2CE9-4266-A577-F5AA1DFC7CE3}"/>
          </ac:spMkLst>
        </pc:spChg>
        <pc:spChg chg="add del mod">
          <ac:chgData name="Ming-Chih Lin" userId="f1ba3ba5-e185-404b-b55f-b2be90e2bdc2" providerId="ADAL" clId="{F1FA031A-4D31-4AEE-8DCB-44C85EA436EB}" dt="2020-06-01T23:46:24.822" v="1040"/>
          <ac:spMkLst>
            <pc:docMk/>
            <pc:sldMk cId="1680955994" sldId="310"/>
            <ac:spMk id="4" creationId="{DFA67099-C7C6-4EF8-9522-C5EF93E8AFF6}"/>
          </ac:spMkLst>
        </pc:spChg>
        <pc:spChg chg="add del mod">
          <ac:chgData name="Ming-Chih Lin" userId="f1ba3ba5-e185-404b-b55f-b2be90e2bdc2" providerId="ADAL" clId="{F1FA031A-4D31-4AEE-8DCB-44C85EA436EB}" dt="2020-06-01T23:48:44.122" v="1049" actId="478"/>
          <ac:spMkLst>
            <pc:docMk/>
            <pc:sldMk cId="1680955994" sldId="310"/>
            <ac:spMk id="6" creationId="{C6523A91-946D-454F-9415-87B2845420E5}"/>
          </ac:spMkLst>
        </pc:spChg>
        <pc:picChg chg="add del mod">
          <ac:chgData name="Ming-Chih Lin" userId="f1ba3ba5-e185-404b-b55f-b2be90e2bdc2" providerId="ADAL" clId="{F1FA031A-4D31-4AEE-8DCB-44C85EA436EB}" dt="2020-06-02T00:07:21.630" v="1129" actId="478"/>
          <ac:picMkLst>
            <pc:docMk/>
            <pc:sldMk cId="1680955994" sldId="310"/>
            <ac:picMk id="7" creationId="{04167772-23D8-46EF-86E8-9F55289031D5}"/>
          </ac:picMkLst>
        </pc:picChg>
        <pc:picChg chg="add del">
          <ac:chgData name="Ming-Chih Lin" userId="f1ba3ba5-e185-404b-b55f-b2be90e2bdc2" providerId="ADAL" clId="{F1FA031A-4D31-4AEE-8DCB-44C85EA436EB}" dt="2020-06-02T00:05:20.886" v="1055"/>
          <ac:picMkLst>
            <pc:docMk/>
            <pc:sldMk cId="1680955994" sldId="310"/>
            <ac:picMk id="8" creationId="{86E0C46E-16C0-4B9D-98F5-753D5EB5E5C0}"/>
          </ac:picMkLst>
        </pc:picChg>
        <pc:picChg chg="add mod">
          <ac:chgData name="Ming-Chih Lin" userId="f1ba3ba5-e185-404b-b55f-b2be90e2bdc2" providerId="ADAL" clId="{F1FA031A-4D31-4AEE-8DCB-44C85EA436EB}" dt="2020-06-02T00:07:30.065" v="1132" actId="1076"/>
          <ac:picMkLst>
            <pc:docMk/>
            <pc:sldMk cId="1680955994" sldId="310"/>
            <ac:picMk id="9" creationId="{A8797093-BD72-4872-BB27-2A60EE738B76}"/>
          </ac:picMkLst>
        </pc:picChg>
      </pc:sldChg>
      <pc:sldChg chg="modSp add del mod">
        <pc:chgData name="Ming-Chih Lin" userId="f1ba3ba5-e185-404b-b55f-b2be90e2bdc2" providerId="ADAL" clId="{F1FA031A-4D31-4AEE-8DCB-44C85EA436EB}" dt="2020-06-01T23:41:30.159" v="1000" actId="47"/>
        <pc:sldMkLst>
          <pc:docMk/>
          <pc:sldMk cId="3863980547" sldId="311"/>
        </pc:sldMkLst>
        <pc:spChg chg="mod">
          <ac:chgData name="Ming-Chih Lin" userId="f1ba3ba5-e185-404b-b55f-b2be90e2bdc2" providerId="ADAL" clId="{F1FA031A-4D31-4AEE-8DCB-44C85EA436EB}" dt="2020-06-01T23:34:25.883" v="974" actId="20577"/>
          <ac:spMkLst>
            <pc:docMk/>
            <pc:sldMk cId="3863980547" sldId="311"/>
            <ac:spMk id="3" creationId="{E7C3D928-2CE9-4266-A577-F5AA1DFC7CE3}"/>
          </ac:spMkLst>
        </pc:spChg>
      </pc:sldChg>
      <pc:sldChg chg="addSp delSp modSp new mod modClrScheme chgLayout">
        <pc:chgData name="Ming-Chih Lin" userId="f1ba3ba5-e185-404b-b55f-b2be90e2bdc2" providerId="ADAL" clId="{F1FA031A-4D31-4AEE-8DCB-44C85EA436EB}" dt="2020-06-02T00:07:11.358" v="1128" actId="20577"/>
        <pc:sldMkLst>
          <pc:docMk/>
          <pc:sldMk cId="1266417032" sldId="312"/>
        </pc:sldMkLst>
        <pc:spChg chg="del">
          <ac:chgData name="Ming-Chih Lin" userId="f1ba3ba5-e185-404b-b55f-b2be90e2bdc2" providerId="ADAL" clId="{F1FA031A-4D31-4AEE-8DCB-44C85EA436EB}" dt="2020-06-01T23:16:35.525" v="440" actId="700"/>
          <ac:spMkLst>
            <pc:docMk/>
            <pc:sldMk cId="1266417032" sldId="312"/>
            <ac:spMk id="2" creationId="{A62D4AC1-C50C-4058-B2A5-D69AA87B4258}"/>
          </ac:spMkLst>
        </pc:spChg>
        <pc:spChg chg="del">
          <ac:chgData name="Ming-Chih Lin" userId="f1ba3ba5-e185-404b-b55f-b2be90e2bdc2" providerId="ADAL" clId="{F1FA031A-4D31-4AEE-8DCB-44C85EA436EB}" dt="2020-06-01T23:16:35.525" v="440" actId="700"/>
          <ac:spMkLst>
            <pc:docMk/>
            <pc:sldMk cId="1266417032" sldId="312"/>
            <ac:spMk id="3" creationId="{24369F45-8D56-4C99-9BA5-CE752D1914AC}"/>
          </ac:spMkLst>
        </pc:spChg>
        <pc:spChg chg="add mod ord">
          <ac:chgData name="Ming-Chih Lin" userId="f1ba3ba5-e185-404b-b55f-b2be90e2bdc2" providerId="ADAL" clId="{F1FA031A-4D31-4AEE-8DCB-44C85EA436EB}" dt="2020-06-02T00:05:56.161" v="1059" actId="700"/>
          <ac:spMkLst>
            <pc:docMk/>
            <pc:sldMk cId="1266417032" sldId="312"/>
            <ac:spMk id="4" creationId="{1854605A-57A1-476A-82F9-537D284E62C2}"/>
          </ac:spMkLst>
        </pc:spChg>
        <pc:spChg chg="add mod ord">
          <ac:chgData name="Ming-Chih Lin" userId="f1ba3ba5-e185-404b-b55f-b2be90e2bdc2" providerId="ADAL" clId="{F1FA031A-4D31-4AEE-8DCB-44C85EA436EB}" dt="2020-06-02T00:07:11.358" v="1128" actId="20577"/>
          <ac:spMkLst>
            <pc:docMk/>
            <pc:sldMk cId="1266417032" sldId="312"/>
            <ac:spMk id="5" creationId="{221EB24A-D4DB-45CB-BE7B-D41F7B493329}"/>
          </ac:spMkLst>
        </pc:spChg>
      </pc:sldChg>
      <pc:sldChg chg="modSp add mod">
        <pc:chgData name="Ming-Chih Lin" userId="f1ba3ba5-e185-404b-b55f-b2be90e2bdc2" providerId="ADAL" clId="{F1FA031A-4D31-4AEE-8DCB-44C85EA436EB}" dt="2020-06-01T23:29:05.962" v="718" actId="20577"/>
        <pc:sldMkLst>
          <pc:docMk/>
          <pc:sldMk cId="1608459360" sldId="313"/>
        </pc:sldMkLst>
        <pc:spChg chg="mod">
          <ac:chgData name="Ming-Chih Lin" userId="f1ba3ba5-e185-404b-b55f-b2be90e2bdc2" providerId="ADAL" clId="{F1FA031A-4D31-4AEE-8DCB-44C85EA436EB}" dt="2020-06-01T23:29:05.962" v="718" actId="20577"/>
          <ac:spMkLst>
            <pc:docMk/>
            <pc:sldMk cId="1608459360" sldId="313"/>
            <ac:spMk id="4" creationId="{42223639-7737-4ADF-9CCC-84644374FFB5}"/>
          </ac:spMkLst>
        </pc:spChg>
      </pc:sldChg>
      <pc:sldChg chg="add del">
        <pc:chgData name="Ming-Chih Lin" userId="f1ba3ba5-e185-404b-b55f-b2be90e2bdc2" providerId="ADAL" clId="{F1FA031A-4D31-4AEE-8DCB-44C85EA436EB}" dt="2020-06-01T23:30:27.215" v="721" actId="47"/>
        <pc:sldMkLst>
          <pc:docMk/>
          <pc:sldMk cId="3592365506" sldId="314"/>
        </pc:sldMkLst>
      </pc:sldChg>
      <pc:sldChg chg="modSp new mod">
        <pc:chgData name="Ming-Chih Lin" userId="f1ba3ba5-e185-404b-b55f-b2be90e2bdc2" providerId="ADAL" clId="{F1FA031A-4D31-4AEE-8DCB-44C85EA436EB}" dt="2020-06-01T23:30:49.844" v="761"/>
        <pc:sldMkLst>
          <pc:docMk/>
          <pc:sldMk cId="3053501639" sldId="315"/>
        </pc:sldMkLst>
        <pc:spChg chg="mod">
          <ac:chgData name="Ming-Chih Lin" userId="f1ba3ba5-e185-404b-b55f-b2be90e2bdc2" providerId="ADAL" clId="{F1FA031A-4D31-4AEE-8DCB-44C85EA436EB}" dt="2020-06-01T23:30:49.844" v="761"/>
          <ac:spMkLst>
            <pc:docMk/>
            <pc:sldMk cId="3053501639" sldId="315"/>
            <ac:spMk id="3" creationId="{2DC53AD1-5967-4F57-9A42-A7D2F1A9323D}"/>
          </ac:spMkLst>
        </pc:spChg>
      </pc:sldChg>
      <pc:sldChg chg="modSp add del mod">
        <pc:chgData name="Ming-Chih Lin" userId="f1ba3ba5-e185-404b-b55f-b2be90e2bdc2" providerId="ADAL" clId="{F1FA031A-4D31-4AEE-8DCB-44C85EA436EB}" dt="2020-06-01T23:41:30.159" v="1000" actId="47"/>
        <pc:sldMkLst>
          <pc:docMk/>
          <pc:sldMk cId="612939432" sldId="316"/>
        </pc:sldMkLst>
        <pc:spChg chg="mod">
          <ac:chgData name="Ming-Chih Lin" userId="f1ba3ba5-e185-404b-b55f-b2be90e2bdc2" providerId="ADAL" clId="{F1FA031A-4D31-4AEE-8DCB-44C85EA436EB}" dt="2020-06-01T23:32:42.102" v="850" actId="20577"/>
          <ac:spMkLst>
            <pc:docMk/>
            <pc:sldMk cId="612939432" sldId="316"/>
            <ac:spMk id="3" creationId="{E7C3D928-2CE9-4266-A577-F5AA1DFC7CE3}"/>
          </ac:spMkLst>
        </pc:spChg>
      </pc:sldChg>
      <pc:sldChg chg="addSp delSp modSp new add del mod">
        <pc:chgData name="Ming-Chih Lin" userId="f1ba3ba5-e185-404b-b55f-b2be90e2bdc2" providerId="ADAL" clId="{F1FA031A-4D31-4AEE-8DCB-44C85EA436EB}" dt="2020-06-02T00:07:33.244" v="1133" actId="47"/>
        <pc:sldMkLst>
          <pc:docMk/>
          <pc:sldMk cId="1830674388" sldId="316"/>
        </pc:sldMkLst>
        <pc:picChg chg="add del mod">
          <ac:chgData name="Ming-Chih Lin" userId="f1ba3ba5-e185-404b-b55f-b2be90e2bdc2" providerId="ADAL" clId="{F1FA031A-4D31-4AEE-8DCB-44C85EA436EB}" dt="2020-06-02T00:07:23.378" v="1130" actId="21"/>
          <ac:picMkLst>
            <pc:docMk/>
            <pc:sldMk cId="1830674388" sldId="316"/>
            <ac:picMk id="4" creationId="{3482E1DE-C7E8-4B64-A3F8-917B68200E56}"/>
          </ac:picMkLst>
        </pc:picChg>
      </pc:sldChg>
      <pc:sldChg chg="modSp add del mod">
        <pc:chgData name="Ming-Chih Lin" userId="f1ba3ba5-e185-404b-b55f-b2be90e2bdc2" providerId="ADAL" clId="{F1FA031A-4D31-4AEE-8DCB-44C85EA436EB}" dt="2020-06-01T23:41:30.159" v="1000" actId="47"/>
        <pc:sldMkLst>
          <pc:docMk/>
          <pc:sldMk cId="1022163412" sldId="317"/>
        </pc:sldMkLst>
        <pc:spChg chg="mod">
          <ac:chgData name="Ming-Chih Lin" userId="f1ba3ba5-e185-404b-b55f-b2be90e2bdc2" providerId="ADAL" clId="{F1FA031A-4D31-4AEE-8DCB-44C85EA436EB}" dt="2020-06-01T23:32:53.706" v="863" actId="20577"/>
          <ac:spMkLst>
            <pc:docMk/>
            <pc:sldMk cId="1022163412" sldId="317"/>
            <ac:spMk id="3" creationId="{E7C3D928-2CE9-4266-A577-F5AA1DFC7CE3}"/>
          </ac:spMkLst>
        </pc:spChg>
      </pc:sldChg>
      <pc:sldChg chg="modSp add del mod">
        <pc:chgData name="Ming-Chih Lin" userId="f1ba3ba5-e185-404b-b55f-b2be90e2bdc2" providerId="ADAL" clId="{F1FA031A-4D31-4AEE-8DCB-44C85EA436EB}" dt="2020-06-01T23:41:30.159" v="1000" actId="47"/>
        <pc:sldMkLst>
          <pc:docMk/>
          <pc:sldMk cId="4171406706" sldId="318"/>
        </pc:sldMkLst>
        <pc:spChg chg="mod">
          <ac:chgData name="Ming-Chih Lin" userId="f1ba3ba5-e185-404b-b55f-b2be90e2bdc2" providerId="ADAL" clId="{F1FA031A-4D31-4AEE-8DCB-44C85EA436EB}" dt="2020-06-01T23:32:59.354" v="873" actId="20577"/>
          <ac:spMkLst>
            <pc:docMk/>
            <pc:sldMk cId="4171406706" sldId="318"/>
            <ac:spMk id="3" creationId="{E7C3D928-2CE9-4266-A577-F5AA1DFC7CE3}"/>
          </ac:spMkLst>
        </pc:spChg>
      </pc:sldChg>
      <pc:sldChg chg="modSp add del mod ord">
        <pc:chgData name="Ming-Chih Lin" userId="f1ba3ba5-e185-404b-b55f-b2be90e2bdc2" providerId="ADAL" clId="{F1FA031A-4D31-4AEE-8DCB-44C85EA436EB}" dt="2020-06-01T23:41:30.159" v="1000" actId="47"/>
        <pc:sldMkLst>
          <pc:docMk/>
          <pc:sldMk cId="3934403956" sldId="319"/>
        </pc:sldMkLst>
        <pc:spChg chg="mod">
          <ac:chgData name="Ming-Chih Lin" userId="f1ba3ba5-e185-404b-b55f-b2be90e2bdc2" providerId="ADAL" clId="{F1FA031A-4D31-4AEE-8DCB-44C85EA436EB}" dt="2020-06-01T23:33:40.850" v="940" actId="20577"/>
          <ac:spMkLst>
            <pc:docMk/>
            <pc:sldMk cId="3934403956" sldId="319"/>
            <ac:spMk id="3" creationId="{E7C3D928-2CE9-4266-A577-F5AA1DFC7CE3}"/>
          </ac:spMkLst>
        </pc:spChg>
      </pc:sldChg>
      <pc:sldChg chg="modSp add del mod ord">
        <pc:chgData name="Ming-Chih Lin" userId="f1ba3ba5-e185-404b-b55f-b2be90e2bdc2" providerId="ADAL" clId="{F1FA031A-4D31-4AEE-8DCB-44C85EA436EB}" dt="2020-06-01T23:41:30.159" v="1000" actId="47"/>
        <pc:sldMkLst>
          <pc:docMk/>
          <pc:sldMk cId="816830408" sldId="320"/>
        </pc:sldMkLst>
        <pc:spChg chg="mod">
          <ac:chgData name="Ming-Chih Lin" userId="f1ba3ba5-e185-404b-b55f-b2be90e2bdc2" providerId="ADAL" clId="{F1FA031A-4D31-4AEE-8DCB-44C85EA436EB}" dt="2020-06-01T23:33:58.268" v="959"/>
          <ac:spMkLst>
            <pc:docMk/>
            <pc:sldMk cId="816830408" sldId="320"/>
            <ac:spMk id="3" creationId="{E7C3D928-2CE9-4266-A577-F5AA1DFC7CE3}"/>
          </ac:spMkLst>
        </pc:spChg>
      </pc:sldChg>
      <pc:sldChg chg="modSp new del mod">
        <pc:chgData name="Ming-Chih Lin" userId="f1ba3ba5-e185-404b-b55f-b2be90e2bdc2" providerId="ADAL" clId="{F1FA031A-4D31-4AEE-8DCB-44C85EA436EB}" dt="2020-06-01T23:41:30.159" v="1000" actId="47"/>
        <pc:sldMkLst>
          <pc:docMk/>
          <pc:sldMk cId="137822786" sldId="321"/>
        </pc:sldMkLst>
        <pc:spChg chg="mod">
          <ac:chgData name="Ming-Chih Lin" userId="f1ba3ba5-e185-404b-b55f-b2be90e2bdc2" providerId="ADAL" clId="{F1FA031A-4D31-4AEE-8DCB-44C85EA436EB}" dt="2020-06-01T23:34:47.171" v="993"/>
          <ac:spMkLst>
            <pc:docMk/>
            <pc:sldMk cId="137822786" sldId="321"/>
            <ac:spMk id="3" creationId="{89E19C31-D323-4099-B1F9-A39ED7CC546B}"/>
          </ac:spMkLst>
        </pc:spChg>
      </pc:sldChg>
    </pc:docChg>
  </pc:docChgLst>
  <pc:docChgLst>
    <pc:chgData name="Ming-Chih Lin" userId="f1ba3ba5-e185-404b-b55f-b2be90e2bdc2" providerId="ADAL" clId="{73C49393-00F6-48C7-99DB-5262FA837701}"/>
    <pc:docChg chg="undo custSel mod addSld delSld modSld sldOrd">
      <pc:chgData name="Ming-Chih Lin" userId="f1ba3ba5-e185-404b-b55f-b2be90e2bdc2" providerId="ADAL" clId="{73C49393-00F6-48C7-99DB-5262FA837701}" dt="2020-06-15T06:43:26.027" v="5442" actId="1076"/>
      <pc:docMkLst>
        <pc:docMk/>
      </pc:docMkLst>
      <pc:sldChg chg="addSp delSp modSp mod">
        <pc:chgData name="Ming-Chih Lin" userId="f1ba3ba5-e185-404b-b55f-b2be90e2bdc2" providerId="ADAL" clId="{73C49393-00F6-48C7-99DB-5262FA837701}" dt="2020-06-08T00:57:30.363" v="2298"/>
        <pc:sldMkLst>
          <pc:docMk/>
          <pc:sldMk cId="3437513085" sldId="257"/>
        </pc:sldMkLst>
        <pc:spChg chg="mod">
          <ac:chgData name="Ming-Chih Lin" userId="f1ba3ba5-e185-404b-b55f-b2be90e2bdc2" providerId="ADAL" clId="{73C49393-00F6-48C7-99DB-5262FA837701}" dt="2020-06-08T00:57:30.363" v="2298"/>
          <ac:spMkLst>
            <pc:docMk/>
            <pc:sldMk cId="3437513085" sldId="257"/>
            <ac:spMk id="2" creationId="{F00E360D-5F36-459A-8321-D0EA4C8C73FE}"/>
          </ac:spMkLst>
        </pc:spChg>
        <pc:graphicFrameChg chg="add del mod">
          <ac:chgData name="Ming-Chih Lin" userId="f1ba3ba5-e185-404b-b55f-b2be90e2bdc2" providerId="ADAL" clId="{73C49393-00F6-48C7-99DB-5262FA837701}" dt="2020-06-02T00:09:49.623" v="1"/>
          <ac:graphicFrameMkLst>
            <pc:docMk/>
            <pc:sldMk cId="3437513085" sldId="257"/>
            <ac:graphicFrameMk id="4" creationId="{5049B3AE-5EA2-4052-9B86-DD46687ECD81}"/>
          </ac:graphicFrameMkLst>
        </pc:graphicFrameChg>
      </pc:sldChg>
      <pc:sldChg chg="del">
        <pc:chgData name="Ming-Chih Lin" userId="f1ba3ba5-e185-404b-b55f-b2be90e2bdc2" providerId="ADAL" clId="{73C49393-00F6-48C7-99DB-5262FA837701}" dt="2020-06-02T02:26:13.657" v="164" actId="2696"/>
        <pc:sldMkLst>
          <pc:docMk/>
          <pc:sldMk cId="2189207556" sldId="272"/>
        </pc:sldMkLst>
      </pc:sldChg>
      <pc:sldChg chg="addSp delSp modSp add mod">
        <pc:chgData name="Ming-Chih Lin" userId="f1ba3ba5-e185-404b-b55f-b2be90e2bdc2" providerId="ADAL" clId="{73C49393-00F6-48C7-99DB-5262FA837701}" dt="2020-06-11T20:53:56.627" v="2849" actId="12100"/>
        <pc:sldMkLst>
          <pc:docMk/>
          <pc:sldMk cId="3139632968" sldId="272"/>
        </pc:sldMkLst>
        <pc:spChg chg="mod">
          <ac:chgData name="Ming-Chih Lin" userId="f1ba3ba5-e185-404b-b55f-b2be90e2bdc2" providerId="ADAL" clId="{73C49393-00F6-48C7-99DB-5262FA837701}" dt="2020-06-11T20:52:11.063" v="2841" actId="20577"/>
          <ac:spMkLst>
            <pc:docMk/>
            <pc:sldMk cId="3139632968" sldId="272"/>
            <ac:spMk id="4" creationId="{2FA54F75-D405-4104-B6BB-EA44A23A109A}"/>
          </ac:spMkLst>
        </pc:spChg>
        <pc:spChg chg="del">
          <ac:chgData name="Ming-Chih Lin" userId="f1ba3ba5-e185-404b-b55f-b2be90e2bdc2" providerId="ADAL" clId="{73C49393-00F6-48C7-99DB-5262FA837701}" dt="2020-06-11T20:51:24.542" v="2829" actId="478"/>
          <ac:spMkLst>
            <pc:docMk/>
            <pc:sldMk cId="3139632968" sldId="272"/>
            <ac:spMk id="5" creationId="{CEE2A55E-C73D-43FF-AA36-95C0FF95B7B1}"/>
          </ac:spMkLst>
        </pc:spChg>
        <pc:graphicFrameChg chg="add mod">
          <ac:chgData name="Ming-Chih Lin" userId="f1ba3ba5-e185-404b-b55f-b2be90e2bdc2" providerId="ADAL" clId="{73C49393-00F6-48C7-99DB-5262FA837701}" dt="2020-06-11T20:53:56.627" v="2849" actId="12100"/>
          <ac:graphicFrameMkLst>
            <pc:docMk/>
            <pc:sldMk cId="3139632968" sldId="272"/>
            <ac:graphicFrameMk id="6" creationId="{EC1231C7-4B48-4F52-9543-2FDBC1FFD295}"/>
          </ac:graphicFrameMkLst>
        </pc:graphicFrameChg>
      </pc:sldChg>
      <pc:sldChg chg="del">
        <pc:chgData name="Ming-Chih Lin" userId="f1ba3ba5-e185-404b-b55f-b2be90e2bdc2" providerId="ADAL" clId="{73C49393-00F6-48C7-99DB-5262FA837701}" dt="2020-06-02T00:11:20.397" v="13" actId="47"/>
        <pc:sldMkLst>
          <pc:docMk/>
          <pc:sldMk cId="2773999239" sldId="288"/>
        </pc:sldMkLst>
      </pc:sldChg>
      <pc:sldChg chg="del">
        <pc:chgData name="Ming-Chih Lin" userId="f1ba3ba5-e185-404b-b55f-b2be90e2bdc2" providerId="ADAL" clId="{73C49393-00F6-48C7-99DB-5262FA837701}" dt="2020-06-02T00:11:20.397" v="13" actId="47"/>
        <pc:sldMkLst>
          <pc:docMk/>
          <pc:sldMk cId="1061609012" sldId="289"/>
        </pc:sldMkLst>
      </pc:sldChg>
      <pc:sldChg chg="del">
        <pc:chgData name="Ming-Chih Lin" userId="f1ba3ba5-e185-404b-b55f-b2be90e2bdc2" providerId="ADAL" clId="{73C49393-00F6-48C7-99DB-5262FA837701}" dt="2020-06-02T00:11:20.397" v="13" actId="47"/>
        <pc:sldMkLst>
          <pc:docMk/>
          <pc:sldMk cId="1663756997" sldId="290"/>
        </pc:sldMkLst>
      </pc:sldChg>
      <pc:sldChg chg="del">
        <pc:chgData name="Ming-Chih Lin" userId="f1ba3ba5-e185-404b-b55f-b2be90e2bdc2" providerId="ADAL" clId="{73C49393-00F6-48C7-99DB-5262FA837701}" dt="2020-06-02T00:10:19.448" v="5" actId="47"/>
        <pc:sldMkLst>
          <pc:docMk/>
          <pc:sldMk cId="888648973" sldId="298"/>
        </pc:sldMkLst>
      </pc:sldChg>
      <pc:sldChg chg="del">
        <pc:chgData name="Ming-Chih Lin" userId="f1ba3ba5-e185-404b-b55f-b2be90e2bdc2" providerId="ADAL" clId="{73C49393-00F6-48C7-99DB-5262FA837701}" dt="2020-06-02T00:11:20.397" v="13" actId="47"/>
        <pc:sldMkLst>
          <pc:docMk/>
          <pc:sldMk cId="101432508" sldId="299"/>
        </pc:sldMkLst>
      </pc:sldChg>
      <pc:sldChg chg="del">
        <pc:chgData name="Ming-Chih Lin" userId="f1ba3ba5-e185-404b-b55f-b2be90e2bdc2" providerId="ADAL" clId="{73C49393-00F6-48C7-99DB-5262FA837701}" dt="2020-06-02T00:12:16.208" v="16" actId="47"/>
        <pc:sldMkLst>
          <pc:docMk/>
          <pc:sldMk cId="1415465906" sldId="300"/>
        </pc:sldMkLst>
      </pc:sldChg>
      <pc:sldChg chg="del">
        <pc:chgData name="Ming-Chih Lin" userId="f1ba3ba5-e185-404b-b55f-b2be90e2bdc2" providerId="ADAL" clId="{73C49393-00F6-48C7-99DB-5262FA837701}" dt="2020-06-02T00:12:16.208" v="16" actId="47"/>
        <pc:sldMkLst>
          <pc:docMk/>
          <pc:sldMk cId="1171545912" sldId="301"/>
        </pc:sldMkLst>
      </pc:sldChg>
      <pc:sldChg chg="del">
        <pc:chgData name="Ming-Chih Lin" userId="f1ba3ba5-e185-404b-b55f-b2be90e2bdc2" providerId="ADAL" clId="{73C49393-00F6-48C7-99DB-5262FA837701}" dt="2020-06-02T00:12:16.208" v="16" actId="47"/>
        <pc:sldMkLst>
          <pc:docMk/>
          <pc:sldMk cId="2002684050" sldId="302"/>
        </pc:sldMkLst>
      </pc:sldChg>
      <pc:sldChg chg="del">
        <pc:chgData name="Ming-Chih Lin" userId="f1ba3ba5-e185-404b-b55f-b2be90e2bdc2" providerId="ADAL" clId="{73C49393-00F6-48C7-99DB-5262FA837701}" dt="2020-06-02T00:12:16.208" v="16" actId="47"/>
        <pc:sldMkLst>
          <pc:docMk/>
          <pc:sldMk cId="3346354504" sldId="304"/>
        </pc:sldMkLst>
      </pc:sldChg>
      <pc:sldChg chg="del">
        <pc:chgData name="Ming-Chih Lin" userId="f1ba3ba5-e185-404b-b55f-b2be90e2bdc2" providerId="ADAL" clId="{73C49393-00F6-48C7-99DB-5262FA837701}" dt="2020-06-02T00:12:16.208" v="16" actId="47"/>
        <pc:sldMkLst>
          <pc:docMk/>
          <pc:sldMk cId="1699586139" sldId="305"/>
        </pc:sldMkLst>
      </pc:sldChg>
      <pc:sldChg chg="del">
        <pc:chgData name="Ming-Chih Lin" userId="f1ba3ba5-e185-404b-b55f-b2be90e2bdc2" providerId="ADAL" clId="{73C49393-00F6-48C7-99DB-5262FA837701}" dt="2020-06-02T00:12:16.208" v="16" actId="47"/>
        <pc:sldMkLst>
          <pc:docMk/>
          <pc:sldMk cId="1220209127" sldId="306"/>
        </pc:sldMkLst>
      </pc:sldChg>
      <pc:sldChg chg="del">
        <pc:chgData name="Ming-Chih Lin" userId="f1ba3ba5-e185-404b-b55f-b2be90e2bdc2" providerId="ADAL" clId="{73C49393-00F6-48C7-99DB-5262FA837701}" dt="2020-06-02T00:12:16.208" v="16" actId="47"/>
        <pc:sldMkLst>
          <pc:docMk/>
          <pc:sldMk cId="236770104" sldId="307"/>
        </pc:sldMkLst>
      </pc:sldChg>
      <pc:sldChg chg="del">
        <pc:chgData name="Ming-Chih Lin" userId="f1ba3ba5-e185-404b-b55f-b2be90e2bdc2" providerId="ADAL" clId="{73C49393-00F6-48C7-99DB-5262FA837701}" dt="2020-06-02T00:11:59.394" v="14" actId="47"/>
        <pc:sldMkLst>
          <pc:docMk/>
          <pc:sldMk cId="2022201700" sldId="309"/>
        </pc:sldMkLst>
      </pc:sldChg>
      <pc:sldChg chg="del">
        <pc:chgData name="Ming-Chih Lin" userId="f1ba3ba5-e185-404b-b55f-b2be90e2bdc2" providerId="ADAL" clId="{73C49393-00F6-48C7-99DB-5262FA837701}" dt="2020-06-02T00:11:59.980" v="15" actId="47"/>
        <pc:sldMkLst>
          <pc:docMk/>
          <pc:sldMk cId="1680955994" sldId="310"/>
        </pc:sldMkLst>
      </pc:sldChg>
      <pc:sldChg chg="addSp delSp modSp mod modClrScheme chgLayout">
        <pc:chgData name="Ming-Chih Lin" userId="f1ba3ba5-e185-404b-b55f-b2be90e2bdc2" providerId="ADAL" clId="{73C49393-00F6-48C7-99DB-5262FA837701}" dt="2020-06-11T21:09:14.879" v="3531" actId="14100"/>
        <pc:sldMkLst>
          <pc:docMk/>
          <pc:sldMk cId="1266417032" sldId="312"/>
        </pc:sldMkLst>
        <pc:spChg chg="mod">
          <ac:chgData name="Ming-Chih Lin" userId="f1ba3ba5-e185-404b-b55f-b2be90e2bdc2" providerId="ADAL" clId="{73C49393-00F6-48C7-99DB-5262FA837701}" dt="2020-06-11T20:56:23.544" v="2875" actId="26606"/>
          <ac:spMkLst>
            <pc:docMk/>
            <pc:sldMk cId="1266417032" sldId="312"/>
            <ac:spMk id="4" creationId="{1854605A-57A1-476A-82F9-537D284E62C2}"/>
          </ac:spMkLst>
        </pc:spChg>
        <pc:spChg chg="add del">
          <ac:chgData name="Ming-Chih Lin" userId="f1ba3ba5-e185-404b-b55f-b2be90e2bdc2" providerId="ADAL" clId="{73C49393-00F6-48C7-99DB-5262FA837701}" dt="2020-06-11T20:56:23.544" v="2875" actId="26606"/>
          <ac:spMkLst>
            <pc:docMk/>
            <pc:sldMk cId="1266417032" sldId="312"/>
            <ac:spMk id="5" creationId="{221EB24A-D4DB-45CB-BE7B-D41F7B493329}"/>
          </ac:spMkLst>
        </pc:spChg>
        <pc:spChg chg="add del mod">
          <ac:chgData name="Ming-Chih Lin" userId="f1ba3ba5-e185-404b-b55f-b2be90e2bdc2" providerId="ADAL" clId="{73C49393-00F6-48C7-99DB-5262FA837701}" dt="2020-06-11T20:56:12.372" v="2864" actId="26606"/>
          <ac:spMkLst>
            <pc:docMk/>
            <pc:sldMk cId="1266417032" sldId="312"/>
            <ac:spMk id="11" creationId="{01BE97AB-03A6-4BDD-9894-7482434E4EEC}"/>
          </ac:spMkLst>
        </pc:spChg>
        <pc:spChg chg="add del mod">
          <ac:chgData name="Ming-Chih Lin" userId="f1ba3ba5-e185-404b-b55f-b2be90e2bdc2" providerId="ADAL" clId="{73C49393-00F6-48C7-99DB-5262FA837701}" dt="2020-06-11T20:56:16.775" v="2866" actId="26606"/>
          <ac:spMkLst>
            <pc:docMk/>
            <pc:sldMk cId="1266417032" sldId="312"/>
            <ac:spMk id="13" creationId="{0A06A6C0-45DA-4822-8107-CC6451C95679}"/>
          </ac:spMkLst>
        </pc:spChg>
        <pc:spChg chg="add del mod">
          <ac:chgData name="Ming-Chih Lin" userId="f1ba3ba5-e185-404b-b55f-b2be90e2bdc2" providerId="ADAL" clId="{73C49393-00F6-48C7-99DB-5262FA837701}" dt="2020-06-11T20:56:19.714" v="2868" actId="26606"/>
          <ac:spMkLst>
            <pc:docMk/>
            <pc:sldMk cId="1266417032" sldId="312"/>
            <ac:spMk id="16" creationId="{0A06A6C0-45DA-4822-8107-CC6451C95679}"/>
          </ac:spMkLst>
        </pc:spChg>
        <pc:spChg chg="add del mod">
          <ac:chgData name="Ming-Chih Lin" userId="f1ba3ba5-e185-404b-b55f-b2be90e2bdc2" providerId="ADAL" clId="{73C49393-00F6-48C7-99DB-5262FA837701}" dt="2020-06-11T20:56:21.739" v="2870" actId="26606"/>
          <ac:spMkLst>
            <pc:docMk/>
            <pc:sldMk cId="1266417032" sldId="312"/>
            <ac:spMk id="19" creationId="{91BD4EE6-3BD6-4393-993F-1CBBD2C27513}"/>
          </ac:spMkLst>
        </pc:spChg>
        <pc:spChg chg="add del mod">
          <ac:chgData name="Ming-Chih Lin" userId="f1ba3ba5-e185-404b-b55f-b2be90e2bdc2" providerId="ADAL" clId="{73C49393-00F6-48C7-99DB-5262FA837701}" dt="2020-06-11T20:56:22.584" v="2872" actId="26606"/>
          <ac:spMkLst>
            <pc:docMk/>
            <pc:sldMk cId="1266417032" sldId="312"/>
            <ac:spMk id="22" creationId="{01BE97AB-03A6-4BDD-9894-7482434E4EEC}"/>
          </ac:spMkLst>
        </pc:spChg>
        <pc:spChg chg="add del mod">
          <ac:chgData name="Ming-Chih Lin" userId="f1ba3ba5-e185-404b-b55f-b2be90e2bdc2" providerId="ADAL" clId="{73C49393-00F6-48C7-99DB-5262FA837701}" dt="2020-06-11T20:56:23.514" v="2874" actId="26606"/>
          <ac:spMkLst>
            <pc:docMk/>
            <pc:sldMk cId="1266417032" sldId="312"/>
            <ac:spMk id="25" creationId="{91BD4EE6-3BD6-4393-993F-1CBBD2C27513}"/>
          </ac:spMkLst>
        </pc:spChg>
        <pc:spChg chg="add mod">
          <ac:chgData name="Ming-Chih Lin" userId="f1ba3ba5-e185-404b-b55f-b2be90e2bdc2" providerId="ADAL" clId="{73C49393-00F6-48C7-99DB-5262FA837701}" dt="2020-06-11T21:09:08.061" v="3530" actId="14100"/>
          <ac:spMkLst>
            <pc:docMk/>
            <pc:sldMk cId="1266417032" sldId="312"/>
            <ac:spMk id="28" creationId="{01BE97AB-03A6-4BDD-9894-7482434E4EEC}"/>
          </ac:spMkLst>
        </pc:spChg>
        <pc:graphicFrameChg chg="add del mod">
          <ac:chgData name="Ming-Chih Lin" userId="f1ba3ba5-e185-404b-b55f-b2be90e2bdc2" providerId="ADAL" clId="{73C49393-00F6-48C7-99DB-5262FA837701}" dt="2020-06-11T20:56:12.372" v="2864" actId="26606"/>
          <ac:graphicFrameMkLst>
            <pc:docMk/>
            <pc:sldMk cId="1266417032" sldId="312"/>
            <ac:graphicFrameMk id="7" creationId="{65ACC48E-E28C-4D76-B91A-BBF5321702F0}"/>
          </ac:graphicFrameMkLst>
        </pc:graphicFrameChg>
        <pc:graphicFrameChg chg="add del mod">
          <ac:chgData name="Ming-Chih Lin" userId="f1ba3ba5-e185-404b-b55f-b2be90e2bdc2" providerId="ADAL" clId="{73C49393-00F6-48C7-99DB-5262FA837701}" dt="2020-06-11T20:56:16.775" v="2866" actId="26606"/>
          <ac:graphicFrameMkLst>
            <pc:docMk/>
            <pc:sldMk cId="1266417032" sldId="312"/>
            <ac:graphicFrameMk id="14" creationId="{2D31276D-4817-43A4-82DF-019BEBA7CA85}"/>
          </ac:graphicFrameMkLst>
        </pc:graphicFrameChg>
        <pc:graphicFrameChg chg="add del mod">
          <ac:chgData name="Ming-Chih Lin" userId="f1ba3ba5-e185-404b-b55f-b2be90e2bdc2" providerId="ADAL" clId="{73C49393-00F6-48C7-99DB-5262FA837701}" dt="2020-06-11T20:56:19.714" v="2868" actId="26606"/>
          <ac:graphicFrameMkLst>
            <pc:docMk/>
            <pc:sldMk cId="1266417032" sldId="312"/>
            <ac:graphicFrameMk id="17" creationId="{AEDCC82A-1383-40C2-9505-368126F7057A}"/>
          </ac:graphicFrameMkLst>
        </pc:graphicFrameChg>
        <pc:graphicFrameChg chg="add del mod">
          <ac:chgData name="Ming-Chih Lin" userId="f1ba3ba5-e185-404b-b55f-b2be90e2bdc2" providerId="ADAL" clId="{73C49393-00F6-48C7-99DB-5262FA837701}" dt="2020-06-11T20:56:21.739" v="2870" actId="26606"/>
          <ac:graphicFrameMkLst>
            <pc:docMk/>
            <pc:sldMk cId="1266417032" sldId="312"/>
            <ac:graphicFrameMk id="20" creationId="{DD235783-018D-4DF4-8310-2C57FD961618}"/>
          </ac:graphicFrameMkLst>
        </pc:graphicFrameChg>
        <pc:graphicFrameChg chg="add del mod">
          <ac:chgData name="Ming-Chih Lin" userId="f1ba3ba5-e185-404b-b55f-b2be90e2bdc2" providerId="ADAL" clId="{73C49393-00F6-48C7-99DB-5262FA837701}" dt="2020-06-11T20:56:22.584" v="2872" actId="26606"/>
          <ac:graphicFrameMkLst>
            <pc:docMk/>
            <pc:sldMk cId="1266417032" sldId="312"/>
            <ac:graphicFrameMk id="23" creationId="{65ACC48E-E28C-4D76-B91A-BBF5321702F0}"/>
          </ac:graphicFrameMkLst>
        </pc:graphicFrameChg>
        <pc:graphicFrameChg chg="add del mod">
          <ac:chgData name="Ming-Chih Lin" userId="f1ba3ba5-e185-404b-b55f-b2be90e2bdc2" providerId="ADAL" clId="{73C49393-00F6-48C7-99DB-5262FA837701}" dt="2020-06-11T20:56:23.514" v="2874" actId="26606"/>
          <ac:graphicFrameMkLst>
            <pc:docMk/>
            <pc:sldMk cId="1266417032" sldId="312"/>
            <ac:graphicFrameMk id="26" creationId="{DD235783-018D-4DF4-8310-2C57FD961618}"/>
          </ac:graphicFrameMkLst>
        </pc:graphicFrameChg>
        <pc:graphicFrameChg chg="add mod">
          <ac:chgData name="Ming-Chih Lin" userId="f1ba3ba5-e185-404b-b55f-b2be90e2bdc2" providerId="ADAL" clId="{73C49393-00F6-48C7-99DB-5262FA837701}" dt="2020-06-11T21:09:14.879" v="3531" actId="14100"/>
          <ac:graphicFrameMkLst>
            <pc:docMk/>
            <pc:sldMk cId="1266417032" sldId="312"/>
            <ac:graphicFrameMk id="29" creationId="{65ACC48E-E28C-4D76-B91A-BBF5321702F0}"/>
          </ac:graphicFrameMkLst>
        </pc:graphicFrameChg>
      </pc:sldChg>
      <pc:sldChg chg="del">
        <pc:chgData name="Ming-Chih Lin" userId="f1ba3ba5-e185-404b-b55f-b2be90e2bdc2" providerId="ADAL" clId="{73C49393-00F6-48C7-99DB-5262FA837701}" dt="2020-06-02T00:12:16.208" v="16" actId="47"/>
        <pc:sldMkLst>
          <pc:docMk/>
          <pc:sldMk cId="1608459360" sldId="313"/>
        </pc:sldMkLst>
      </pc:sldChg>
      <pc:sldChg chg="del">
        <pc:chgData name="Ming-Chih Lin" userId="f1ba3ba5-e185-404b-b55f-b2be90e2bdc2" providerId="ADAL" clId="{73C49393-00F6-48C7-99DB-5262FA837701}" dt="2020-06-02T00:12:16.208" v="16" actId="47"/>
        <pc:sldMkLst>
          <pc:docMk/>
          <pc:sldMk cId="3053501639" sldId="315"/>
        </pc:sldMkLst>
      </pc:sldChg>
      <pc:sldChg chg="modSp add mod">
        <pc:chgData name="Ming-Chih Lin" userId="f1ba3ba5-e185-404b-b55f-b2be90e2bdc2" providerId="ADAL" clId="{73C49393-00F6-48C7-99DB-5262FA837701}" dt="2020-06-07T23:59:06.853" v="446"/>
        <pc:sldMkLst>
          <pc:docMk/>
          <pc:sldMk cId="19629556" sldId="316"/>
        </pc:sldMkLst>
        <pc:spChg chg="mod">
          <ac:chgData name="Ming-Chih Lin" userId="f1ba3ba5-e185-404b-b55f-b2be90e2bdc2" providerId="ADAL" clId="{73C49393-00F6-48C7-99DB-5262FA837701}" dt="2020-06-07T23:59:06.853" v="446"/>
          <ac:spMkLst>
            <pc:docMk/>
            <pc:sldMk cId="19629556" sldId="316"/>
            <ac:spMk id="4" creationId="{2FA54F75-D405-4104-B6BB-EA44A23A109A}"/>
          </ac:spMkLst>
        </pc:spChg>
      </pc:sldChg>
      <pc:sldChg chg="addSp delSp modSp add mod">
        <pc:chgData name="Ming-Chih Lin" userId="f1ba3ba5-e185-404b-b55f-b2be90e2bdc2" providerId="ADAL" clId="{73C49393-00F6-48C7-99DB-5262FA837701}" dt="2020-06-02T00:23:43.677" v="98" actId="14100"/>
        <pc:sldMkLst>
          <pc:docMk/>
          <pc:sldMk cId="497064445" sldId="317"/>
        </pc:sldMkLst>
        <pc:spChg chg="add mod">
          <ac:chgData name="Ming-Chih Lin" userId="f1ba3ba5-e185-404b-b55f-b2be90e2bdc2" providerId="ADAL" clId="{73C49393-00F6-48C7-99DB-5262FA837701}" dt="2020-06-02T00:23:36.110" v="95" actId="14100"/>
          <ac:spMkLst>
            <pc:docMk/>
            <pc:sldMk cId="497064445" sldId="317"/>
            <ac:spMk id="5" creationId="{B9F44C00-80B7-4B93-A0AD-85D9AEC0F763}"/>
          </ac:spMkLst>
        </pc:spChg>
        <pc:spChg chg="add mod">
          <ac:chgData name="Ming-Chih Lin" userId="f1ba3ba5-e185-404b-b55f-b2be90e2bdc2" providerId="ADAL" clId="{73C49393-00F6-48C7-99DB-5262FA837701}" dt="2020-06-02T00:23:43.677" v="98" actId="14100"/>
          <ac:spMkLst>
            <pc:docMk/>
            <pc:sldMk cId="497064445" sldId="317"/>
            <ac:spMk id="6" creationId="{43046FB8-6D26-4EF8-9D8C-B7F0233C2D3E}"/>
          </ac:spMkLst>
        </pc:spChg>
        <pc:picChg chg="add mod">
          <ac:chgData name="Ming-Chih Lin" userId="f1ba3ba5-e185-404b-b55f-b2be90e2bdc2" providerId="ADAL" clId="{73C49393-00F6-48C7-99DB-5262FA837701}" dt="2020-06-02T00:11:09.974" v="12" actId="1076"/>
          <ac:picMkLst>
            <pc:docMk/>
            <pc:sldMk cId="497064445" sldId="317"/>
            <ac:picMk id="2" creationId="{24B42EE7-EE76-400D-B513-614BD7A34C4E}"/>
          </ac:picMkLst>
        </pc:picChg>
        <pc:picChg chg="add del">
          <ac:chgData name="Ming-Chih Lin" userId="f1ba3ba5-e185-404b-b55f-b2be90e2bdc2" providerId="ADAL" clId="{73C49393-00F6-48C7-99DB-5262FA837701}" dt="2020-06-02T00:22:59.530" v="92"/>
          <ac:picMkLst>
            <pc:docMk/>
            <pc:sldMk cId="497064445" sldId="317"/>
            <ac:picMk id="4" creationId="{86AFA7C1-F1E9-43DE-9F2C-BC70D5ADDB41}"/>
          </ac:picMkLst>
        </pc:picChg>
        <pc:picChg chg="del">
          <ac:chgData name="Ming-Chih Lin" userId="f1ba3ba5-e185-404b-b55f-b2be90e2bdc2" providerId="ADAL" clId="{73C49393-00F6-48C7-99DB-5262FA837701}" dt="2020-06-02T00:11:00.632" v="6" actId="478"/>
          <ac:picMkLst>
            <pc:docMk/>
            <pc:sldMk cId="497064445" sldId="317"/>
            <ac:picMk id="9" creationId="{A8797093-BD72-4872-BB27-2A60EE738B76}"/>
          </ac:picMkLst>
        </pc:picChg>
      </pc:sldChg>
      <pc:sldChg chg="addSp delSp modSp add del mod chgLayout">
        <pc:chgData name="Ming-Chih Lin" userId="f1ba3ba5-e185-404b-b55f-b2be90e2bdc2" providerId="ADAL" clId="{73C49393-00F6-48C7-99DB-5262FA837701}" dt="2020-06-05T00:06:08.318" v="178" actId="2696"/>
        <pc:sldMkLst>
          <pc:docMk/>
          <pc:sldMk cId="1705629521" sldId="318"/>
        </pc:sldMkLst>
        <pc:spChg chg="add mod ord">
          <ac:chgData name="Ming-Chih Lin" userId="f1ba3ba5-e185-404b-b55f-b2be90e2bdc2" providerId="ADAL" clId="{73C49393-00F6-48C7-99DB-5262FA837701}" dt="2020-06-02T00:24:39.936" v="116" actId="700"/>
          <ac:spMkLst>
            <pc:docMk/>
            <pc:sldMk cId="1705629521" sldId="318"/>
            <ac:spMk id="2" creationId="{6323B9C6-4296-4701-9395-884F01AEB1BA}"/>
          </ac:spMkLst>
        </pc:spChg>
        <pc:spChg chg="mod ord">
          <ac:chgData name="Ming-Chih Lin" userId="f1ba3ba5-e185-404b-b55f-b2be90e2bdc2" providerId="ADAL" clId="{73C49393-00F6-48C7-99DB-5262FA837701}" dt="2020-06-05T00:05:50.570" v="177" actId="20577"/>
          <ac:spMkLst>
            <pc:docMk/>
            <pc:sldMk cId="1705629521" sldId="318"/>
            <ac:spMk id="3" creationId="{E7C3D928-2CE9-4266-A577-F5AA1DFC7CE3}"/>
          </ac:spMkLst>
        </pc:spChg>
        <pc:picChg chg="del">
          <ac:chgData name="Ming-Chih Lin" userId="f1ba3ba5-e185-404b-b55f-b2be90e2bdc2" providerId="ADAL" clId="{73C49393-00F6-48C7-99DB-5262FA837701}" dt="2020-06-02T00:13:26.758" v="34" actId="478"/>
          <ac:picMkLst>
            <pc:docMk/>
            <pc:sldMk cId="1705629521" sldId="318"/>
            <ac:picMk id="2" creationId="{24B42EE7-EE76-400D-B513-614BD7A34C4E}"/>
          </ac:picMkLst>
        </pc:picChg>
      </pc:sldChg>
      <pc:sldChg chg="addSp delSp modSp add mod">
        <pc:chgData name="Ming-Chih Lin" userId="f1ba3ba5-e185-404b-b55f-b2be90e2bdc2" providerId="ADAL" clId="{73C49393-00F6-48C7-99DB-5262FA837701}" dt="2020-06-11T00:36:26.069" v="2402" actId="6549"/>
        <pc:sldMkLst>
          <pc:docMk/>
          <pc:sldMk cId="2205041351" sldId="318"/>
        </pc:sldMkLst>
        <pc:spChg chg="mod">
          <ac:chgData name="Ming-Chih Lin" userId="f1ba3ba5-e185-404b-b55f-b2be90e2bdc2" providerId="ADAL" clId="{73C49393-00F6-48C7-99DB-5262FA837701}" dt="2020-06-11T00:36:26.069" v="2402" actId="6549"/>
          <ac:spMkLst>
            <pc:docMk/>
            <pc:sldMk cId="2205041351" sldId="318"/>
            <ac:spMk id="2" creationId="{6323B9C6-4296-4701-9395-884F01AEB1BA}"/>
          </ac:spMkLst>
        </pc:spChg>
        <pc:spChg chg="mod">
          <ac:chgData name="Ming-Chih Lin" userId="f1ba3ba5-e185-404b-b55f-b2be90e2bdc2" providerId="ADAL" clId="{73C49393-00F6-48C7-99DB-5262FA837701}" dt="2020-06-08T00:11:56.906" v="471"/>
          <ac:spMkLst>
            <pc:docMk/>
            <pc:sldMk cId="2205041351" sldId="318"/>
            <ac:spMk id="3" creationId="{E7C3D928-2CE9-4266-A577-F5AA1DFC7CE3}"/>
          </ac:spMkLst>
        </pc:spChg>
        <pc:picChg chg="add del mod">
          <ac:chgData name="Ming-Chih Lin" userId="f1ba3ba5-e185-404b-b55f-b2be90e2bdc2" providerId="ADAL" clId="{73C49393-00F6-48C7-99DB-5262FA837701}" dt="2020-06-11T00:32:14.822" v="2321"/>
          <ac:picMkLst>
            <pc:docMk/>
            <pc:sldMk cId="2205041351" sldId="318"/>
            <ac:picMk id="4" creationId="{BAAE2F85-E226-45D8-AE20-3747524D7BC7}"/>
          </ac:picMkLst>
        </pc:picChg>
        <pc:picChg chg="add del">
          <ac:chgData name="Ming-Chih Lin" userId="f1ba3ba5-e185-404b-b55f-b2be90e2bdc2" providerId="ADAL" clId="{73C49393-00F6-48C7-99DB-5262FA837701}" dt="2020-06-11T00:35:11.025" v="2324" actId="478"/>
          <ac:picMkLst>
            <pc:docMk/>
            <pc:sldMk cId="2205041351" sldId="318"/>
            <ac:picMk id="5" creationId="{18B7C4D3-62AC-4DC9-A1A0-BCC00716764A}"/>
          </ac:picMkLst>
        </pc:picChg>
        <pc:picChg chg="add mod">
          <ac:chgData name="Ming-Chih Lin" userId="f1ba3ba5-e185-404b-b55f-b2be90e2bdc2" providerId="ADAL" clId="{73C49393-00F6-48C7-99DB-5262FA837701}" dt="2020-06-11T00:35:19.184" v="2327" actId="1076"/>
          <ac:picMkLst>
            <pc:docMk/>
            <pc:sldMk cId="2205041351" sldId="318"/>
            <ac:picMk id="6" creationId="{85034C2B-3432-4626-84CF-94B6DBF5DFD8}"/>
          </ac:picMkLst>
        </pc:picChg>
      </pc:sldChg>
      <pc:sldChg chg="addSp delSp modSp new mod ord modClrScheme chgLayout">
        <pc:chgData name="Ming-Chih Lin" userId="f1ba3ba5-e185-404b-b55f-b2be90e2bdc2" providerId="ADAL" clId="{73C49393-00F6-48C7-99DB-5262FA837701}" dt="2020-06-15T06:40:59.470" v="5433" actId="20577"/>
        <pc:sldMkLst>
          <pc:docMk/>
          <pc:sldMk cId="1655947332" sldId="319"/>
        </pc:sldMkLst>
        <pc:spChg chg="del mod ord">
          <ac:chgData name="Ming-Chih Lin" userId="f1ba3ba5-e185-404b-b55f-b2be90e2bdc2" providerId="ADAL" clId="{73C49393-00F6-48C7-99DB-5262FA837701}" dt="2020-06-02T00:41:46.937" v="122" actId="700"/>
          <ac:spMkLst>
            <pc:docMk/>
            <pc:sldMk cId="1655947332" sldId="319"/>
            <ac:spMk id="2" creationId="{278D5408-D063-469E-8287-F1761DF8BFB1}"/>
          </ac:spMkLst>
        </pc:spChg>
        <pc:spChg chg="del">
          <ac:chgData name="Ming-Chih Lin" userId="f1ba3ba5-e185-404b-b55f-b2be90e2bdc2" providerId="ADAL" clId="{73C49393-00F6-48C7-99DB-5262FA837701}" dt="2020-06-02T00:41:46.937" v="122" actId="700"/>
          <ac:spMkLst>
            <pc:docMk/>
            <pc:sldMk cId="1655947332" sldId="319"/>
            <ac:spMk id="3" creationId="{2E40D952-6C8B-4E11-84E3-3278ED68872F}"/>
          </ac:spMkLst>
        </pc:spChg>
        <pc:spChg chg="add mod ord">
          <ac:chgData name="Ming-Chih Lin" userId="f1ba3ba5-e185-404b-b55f-b2be90e2bdc2" providerId="ADAL" clId="{73C49393-00F6-48C7-99DB-5262FA837701}" dt="2020-06-15T06:40:59.470" v="5433" actId="20577"/>
          <ac:spMkLst>
            <pc:docMk/>
            <pc:sldMk cId="1655947332" sldId="319"/>
            <ac:spMk id="4" creationId="{4F757CAB-CFF8-4102-BD5C-AF5056C64951}"/>
          </ac:spMkLst>
        </pc:spChg>
        <pc:spChg chg="add mod ord">
          <ac:chgData name="Ming-Chih Lin" userId="f1ba3ba5-e185-404b-b55f-b2be90e2bdc2" providerId="ADAL" clId="{73C49393-00F6-48C7-99DB-5262FA837701}" dt="2020-06-15T06:40:40.303" v="5426" actId="21"/>
          <ac:spMkLst>
            <pc:docMk/>
            <pc:sldMk cId="1655947332" sldId="319"/>
            <ac:spMk id="5" creationId="{680D27AA-D6DD-4913-B75C-C4DC715BB99D}"/>
          </ac:spMkLst>
        </pc:spChg>
      </pc:sldChg>
      <pc:sldChg chg="modSp new del mod">
        <pc:chgData name="Ming-Chih Lin" userId="f1ba3ba5-e185-404b-b55f-b2be90e2bdc2" providerId="ADAL" clId="{73C49393-00F6-48C7-99DB-5262FA837701}" dt="2020-06-08T00:51:08.469" v="2160" actId="47"/>
        <pc:sldMkLst>
          <pc:docMk/>
          <pc:sldMk cId="1219695762" sldId="320"/>
        </pc:sldMkLst>
        <pc:spChg chg="mod">
          <ac:chgData name="Ming-Chih Lin" userId="f1ba3ba5-e185-404b-b55f-b2be90e2bdc2" providerId="ADAL" clId="{73C49393-00F6-48C7-99DB-5262FA837701}" dt="2020-06-08T00:50:41.586" v="2140" actId="21"/>
          <ac:spMkLst>
            <pc:docMk/>
            <pc:sldMk cId="1219695762" sldId="320"/>
            <ac:spMk id="2" creationId="{3FE29309-5345-4E19-8AE7-4649FDF97613}"/>
          </ac:spMkLst>
        </pc:spChg>
      </pc:sldChg>
      <pc:sldChg chg="modSp new del mod">
        <pc:chgData name="Ming-Chih Lin" userId="f1ba3ba5-e185-404b-b55f-b2be90e2bdc2" providerId="ADAL" clId="{73C49393-00F6-48C7-99DB-5262FA837701}" dt="2020-06-05T00:07:32.418" v="269" actId="47"/>
        <pc:sldMkLst>
          <pc:docMk/>
          <pc:sldMk cId="2968284391" sldId="321"/>
        </pc:sldMkLst>
        <pc:spChg chg="mod">
          <ac:chgData name="Ming-Chih Lin" userId="f1ba3ba5-e185-404b-b55f-b2be90e2bdc2" providerId="ADAL" clId="{73C49393-00F6-48C7-99DB-5262FA837701}" dt="2020-06-02T00:57:27.845" v="152" actId="5793"/>
          <ac:spMkLst>
            <pc:docMk/>
            <pc:sldMk cId="2968284391" sldId="321"/>
            <ac:spMk id="2" creationId="{CC0F63CD-5F6F-40F4-9DD1-1ADE29154084}"/>
          </ac:spMkLst>
        </pc:spChg>
      </pc:sldChg>
      <pc:sldChg chg="addSp delSp modSp new mod modClrScheme chgLayout">
        <pc:chgData name="Ming-Chih Lin" userId="f1ba3ba5-e185-404b-b55f-b2be90e2bdc2" providerId="ADAL" clId="{73C49393-00F6-48C7-99DB-5262FA837701}" dt="2020-06-11T00:37:25.548" v="2404" actId="27636"/>
        <pc:sldMkLst>
          <pc:docMk/>
          <pc:sldMk cId="7019956" sldId="322"/>
        </pc:sldMkLst>
        <pc:spChg chg="del mod ord">
          <ac:chgData name="Ming-Chih Lin" userId="f1ba3ba5-e185-404b-b55f-b2be90e2bdc2" providerId="ADAL" clId="{73C49393-00F6-48C7-99DB-5262FA837701}" dt="2020-06-02T02:03:51.646" v="154" actId="700"/>
          <ac:spMkLst>
            <pc:docMk/>
            <pc:sldMk cId="7019956" sldId="322"/>
            <ac:spMk id="2" creationId="{DBCA22C7-EEA5-486E-BA8F-EB6AF3A249A3}"/>
          </ac:spMkLst>
        </pc:spChg>
        <pc:spChg chg="del">
          <ac:chgData name="Ming-Chih Lin" userId="f1ba3ba5-e185-404b-b55f-b2be90e2bdc2" providerId="ADAL" clId="{73C49393-00F6-48C7-99DB-5262FA837701}" dt="2020-06-02T02:03:51.646" v="154" actId="700"/>
          <ac:spMkLst>
            <pc:docMk/>
            <pc:sldMk cId="7019956" sldId="322"/>
            <ac:spMk id="3" creationId="{243040C2-FBA9-49C8-8873-1337357D1DB9}"/>
          </ac:spMkLst>
        </pc:spChg>
        <pc:spChg chg="add mod ord">
          <ac:chgData name="Ming-Chih Lin" userId="f1ba3ba5-e185-404b-b55f-b2be90e2bdc2" providerId="ADAL" clId="{73C49393-00F6-48C7-99DB-5262FA837701}" dt="2020-06-02T02:04:00.492" v="156"/>
          <ac:spMkLst>
            <pc:docMk/>
            <pc:sldMk cId="7019956" sldId="322"/>
            <ac:spMk id="4" creationId="{A1FA83DE-77B4-4FD3-A6E8-90A05C834CA2}"/>
          </ac:spMkLst>
        </pc:spChg>
        <pc:spChg chg="add mod ord">
          <ac:chgData name="Ming-Chih Lin" userId="f1ba3ba5-e185-404b-b55f-b2be90e2bdc2" providerId="ADAL" clId="{73C49393-00F6-48C7-99DB-5262FA837701}" dt="2020-06-11T00:37:25.548" v="2404" actId="27636"/>
          <ac:spMkLst>
            <pc:docMk/>
            <pc:sldMk cId="7019956" sldId="322"/>
            <ac:spMk id="5" creationId="{13882B9C-0321-47C2-A3C8-516DA6756FEE}"/>
          </ac:spMkLst>
        </pc:spChg>
      </pc:sldChg>
      <pc:sldChg chg="modSp new del mod">
        <pc:chgData name="Ming-Chih Lin" userId="f1ba3ba5-e185-404b-b55f-b2be90e2bdc2" providerId="ADAL" clId="{73C49393-00F6-48C7-99DB-5262FA837701}" dt="2020-06-08T00:52:59.702" v="2234" actId="47"/>
        <pc:sldMkLst>
          <pc:docMk/>
          <pc:sldMk cId="1999714696" sldId="323"/>
        </pc:sldMkLst>
        <pc:spChg chg="mod">
          <ac:chgData name="Ming-Chih Lin" userId="f1ba3ba5-e185-404b-b55f-b2be90e2bdc2" providerId="ADAL" clId="{73C49393-00F6-48C7-99DB-5262FA837701}" dt="2020-06-08T00:52:54.410" v="2230" actId="21"/>
          <ac:spMkLst>
            <pc:docMk/>
            <pc:sldMk cId="1999714696" sldId="323"/>
            <ac:spMk id="2" creationId="{DEB8D6FB-A8C1-4133-91A9-13A0E502A066}"/>
          </ac:spMkLst>
        </pc:spChg>
        <pc:spChg chg="mod">
          <ac:chgData name="Ming-Chih Lin" userId="f1ba3ba5-e185-404b-b55f-b2be90e2bdc2" providerId="ADAL" clId="{73C49393-00F6-48C7-99DB-5262FA837701}" dt="2020-06-02T02:04:22.042" v="158"/>
          <ac:spMkLst>
            <pc:docMk/>
            <pc:sldMk cId="1999714696" sldId="323"/>
            <ac:spMk id="3" creationId="{AD18A9C0-55E2-46C6-8FAD-AD980AFCAB2A}"/>
          </ac:spMkLst>
        </pc:spChg>
      </pc:sldChg>
      <pc:sldChg chg="modSp new del mod">
        <pc:chgData name="Ming-Chih Lin" userId="f1ba3ba5-e185-404b-b55f-b2be90e2bdc2" providerId="ADAL" clId="{73C49393-00F6-48C7-99DB-5262FA837701}" dt="2020-06-08T00:53:32.175" v="2242" actId="47"/>
        <pc:sldMkLst>
          <pc:docMk/>
          <pc:sldMk cId="1818927525" sldId="324"/>
        </pc:sldMkLst>
        <pc:spChg chg="mod">
          <ac:chgData name="Ming-Chih Lin" userId="f1ba3ba5-e185-404b-b55f-b2be90e2bdc2" providerId="ADAL" clId="{73C49393-00F6-48C7-99DB-5262FA837701}" dt="2020-06-08T00:53:25.848" v="2237" actId="21"/>
          <ac:spMkLst>
            <pc:docMk/>
            <pc:sldMk cId="1818927525" sldId="324"/>
            <ac:spMk id="2" creationId="{68F6B3DB-638E-43E7-96C6-4A7E2096237E}"/>
          </ac:spMkLst>
        </pc:spChg>
        <pc:spChg chg="mod">
          <ac:chgData name="Ming-Chih Lin" userId="f1ba3ba5-e185-404b-b55f-b2be90e2bdc2" providerId="ADAL" clId="{73C49393-00F6-48C7-99DB-5262FA837701}" dt="2020-06-05T00:05:15.267" v="172"/>
          <ac:spMkLst>
            <pc:docMk/>
            <pc:sldMk cId="1818927525" sldId="324"/>
            <ac:spMk id="3" creationId="{7CF71D4B-9055-46CA-AA21-6A4A6AC943F5}"/>
          </ac:spMkLst>
        </pc:spChg>
      </pc:sldChg>
      <pc:sldChg chg="add">
        <pc:chgData name="Ming-Chih Lin" userId="f1ba3ba5-e185-404b-b55f-b2be90e2bdc2" providerId="ADAL" clId="{73C49393-00F6-48C7-99DB-5262FA837701}" dt="2020-06-02T02:26:09.657" v="163"/>
        <pc:sldMkLst>
          <pc:docMk/>
          <pc:sldMk cId="2484227852" sldId="325"/>
        </pc:sldMkLst>
      </pc:sldChg>
      <pc:sldChg chg="addSp delSp modSp new mod ord">
        <pc:chgData name="Ming-Chih Lin" userId="f1ba3ba5-e185-404b-b55f-b2be90e2bdc2" providerId="ADAL" clId="{73C49393-00F6-48C7-99DB-5262FA837701}" dt="2020-06-15T05:13:22.590" v="4334"/>
        <pc:sldMkLst>
          <pc:docMk/>
          <pc:sldMk cId="1096945965" sldId="326"/>
        </pc:sldMkLst>
        <pc:spChg chg="mod">
          <ac:chgData name="Ming-Chih Lin" userId="f1ba3ba5-e185-404b-b55f-b2be90e2bdc2" providerId="ADAL" clId="{73C49393-00F6-48C7-99DB-5262FA837701}" dt="2020-06-07T23:58:55.355" v="434" actId="20577"/>
          <ac:spMkLst>
            <pc:docMk/>
            <pc:sldMk cId="1096945965" sldId="326"/>
            <ac:spMk id="2" creationId="{EAABEF2F-5C08-417B-87A5-1D12C74B051E}"/>
          </ac:spMkLst>
        </pc:spChg>
        <pc:spChg chg="mod">
          <ac:chgData name="Ming-Chih Lin" userId="f1ba3ba5-e185-404b-b55f-b2be90e2bdc2" providerId="ADAL" clId="{73C49393-00F6-48C7-99DB-5262FA837701}" dt="2020-06-07T23:59:55.686" v="447"/>
          <ac:spMkLst>
            <pc:docMk/>
            <pc:sldMk cId="1096945965" sldId="326"/>
            <ac:spMk id="3" creationId="{B6F007FF-43A2-4732-8D5A-724C4E433F2E}"/>
          </ac:spMkLst>
        </pc:spChg>
        <pc:spChg chg="add del mod">
          <ac:chgData name="Ming-Chih Lin" userId="f1ba3ba5-e185-404b-b55f-b2be90e2bdc2" providerId="ADAL" clId="{73C49393-00F6-48C7-99DB-5262FA837701}" dt="2020-06-07T23:59:59.181" v="449"/>
          <ac:spMkLst>
            <pc:docMk/>
            <pc:sldMk cId="1096945965" sldId="326"/>
            <ac:spMk id="4" creationId="{7F137CDD-E733-4B46-91FC-BA070EB3C8EE}"/>
          </ac:spMkLst>
        </pc:spChg>
      </pc:sldChg>
      <pc:sldChg chg="addSp delSp modSp new mod">
        <pc:chgData name="Ming-Chih Lin" userId="f1ba3ba5-e185-404b-b55f-b2be90e2bdc2" providerId="ADAL" clId="{73C49393-00F6-48C7-99DB-5262FA837701}" dt="2020-06-08T00:49:50.706" v="2139" actId="20577"/>
        <pc:sldMkLst>
          <pc:docMk/>
          <pc:sldMk cId="2286263138" sldId="327"/>
        </pc:sldMkLst>
        <pc:spChg chg="mod">
          <ac:chgData name="Ming-Chih Lin" userId="f1ba3ba5-e185-404b-b55f-b2be90e2bdc2" providerId="ADAL" clId="{73C49393-00F6-48C7-99DB-5262FA837701}" dt="2020-06-08T00:49:50.706" v="2139" actId="20577"/>
          <ac:spMkLst>
            <pc:docMk/>
            <pc:sldMk cId="2286263138" sldId="327"/>
            <ac:spMk id="2" creationId="{7E1411A4-FA18-4CF5-8726-F8EBBD7B7A62}"/>
          </ac:spMkLst>
        </pc:spChg>
        <pc:spChg chg="mod">
          <ac:chgData name="Ming-Chih Lin" userId="f1ba3ba5-e185-404b-b55f-b2be90e2bdc2" providerId="ADAL" clId="{73C49393-00F6-48C7-99DB-5262FA837701}" dt="2020-06-08T00:40:52.299" v="1951" actId="21"/>
          <ac:spMkLst>
            <pc:docMk/>
            <pc:sldMk cId="2286263138" sldId="327"/>
            <ac:spMk id="3" creationId="{D6468701-1EFF-4708-A4DB-2F3CA4B6D346}"/>
          </ac:spMkLst>
        </pc:spChg>
        <pc:picChg chg="add del mod">
          <ac:chgData name="Ming-Chih Lin" userId="f1ba3ba5-e185-404b-b55f-b2be90e2bdc2" providerId="ADAL" clId="{73C49393-00F6-48C7-99DB-5262FA837701}" dt="2020-06-08T00:40:09.138" v="1912" actId="21"/>
          <ac:picMkLst>
            <pc:docMk/>
            <pc:sldMk cId="2286263138" sldId="327"/>
            <ac:picMk id="4" creationId="{3D6CE71E-AABE-46F2-A032-29C8F5FD764B}"/>
          </ac:picMkLst>
        </pc:picChg>
        <pc:picChg chg="add mod">
          <ac:chgData name="Ming-Chih Lin" userId="f1ba3ba5-e185-404b-b55f-b2be90e2bdc2" providerId="ADAL" clId="{73C49393-00F6-48C7-99DB-5262FA837701}" dt="2020-06-08T00:41:00.110" v="1954" actId="1076"/>
          <ac:picMkLst>
            <pc:docMk/>
            <pc:sldMk cId="2286263138" sldId="327"/>
            <ac:picMk id="5" creationId="{B304793A-1876-44C9-AB89-096E1C2B63D7}"/>
          </ac:picMkLst>
        </pc:picChg>
        <pc:picChg chg="add del mod">
          <ac:chgData name="Ming-Chih Lin" userId="f1ba3ba5-e185-404b-b55f-b2be90e2bdc2" providerId="ADAL" clId="{73C49393-00F6-48C7-99DB-5262FA837701}" dt="2020-06-08T00:42:20.377" v="1986" actId="478"/>
          <ac:picMkLst>
            <pc:docMk/>
            <pc:sldMk cId="2286263138" sldId="327"/>
            <ac:picMk id="6" creationId="{4D2B8DE5-09B6-4A9E-B7B9-41F60FB0048E}"/>
          </ac:picMkLst>
        </pc:picChg>
        <pc:picChg chg="add del mod">
          <ac:chgData name="Ming-Chih Lin" userId="f1ba3ba5-e185-404b-b55f-b2be90e2bdc2" providerId="ADAL" clId="{73C49393-00F6-48C7-99DB-5262FA837701}" dt="2020-06-08T00:43:41.473" v="2016" actId="478"/>
          <ac:picMkLst>
            <pc:docMk/>
            <pc:sldMk cId="2286263138" sldId="327"/>
            <ac:picMk id="7" creationId="{2E02B268-9E67-42A4-9B8E-A9EC06283E5E}"/>
          </ac:picMkLst>
        </pc:picChg>
        <pc:picChg chg="add mod">
          <ac:chgData name="Ming-Chih Lin" userId="f1ba3ba5-e185-404b-b55f-b2be90e2bdc2" providerId="ADAL" clId="{73C49393-00F6-48C7-99DB-5262FA837701}" dt="2020-06-08T00:44:26.942" v="2020" actId="1076"/>
          <ac:picMkLst>
            <pc:docMk/>
            <pc:sldMk cId="2286263138" sldId="327"/>
            <ac:picMk id="8" creationId="{A52B2C48-806B-4BAF-AD82-00A2BAD0ED4A}"/>
          </ac:picMkLst>
        </pc:picChg>
      </pc:sldChg>
      <pc:sldChg chg="modSp new del mod">
        <pc:chgData name="Ming-Chih Lin" userId="f1ba3ba5-e185-404b-b55f-b2be90e2bdc2" providerId="ADAL" clId="{73C49393-00F6-48C7-99DB-5262FA837701}" dt="2020-06-08T00:02:22.076" v="470" actId="47"/>
        <pc:sldMkLst>
          <pc:docMk/>
          <pc:sldMk cId="1830241539" sldId="328"/>
        </pc:sldMkLst>
        <pc:spChg chg="mod">
          <ac:chgData name="Ming-Chih Lin" userId="f1ba3ba5-e185-404b-b55f-b2be90e2bdc2" providerId="ADAL" clId="{73C49393-00F6-48C7-99DB-5262FA837701}" dt="2020-06-08T00:00:08.821" v="468" actId="20577"/>
          <ac:spMkLst>
            <pc:docMk/>
            <pc:sldMk cId="1830241539" sldId="328"/>
            <ac:spMk id="3" creationId="{CB4A2A7F-D493-40F1-B9E5-5D7791FF9F2B}"/>
          </ac:spMkLst>
        </pc:spChg>
      </pc:sldChg>
      <pc:sldChg chg="modSp add mod modTransition">
        <pc:chgData name="Ming-Chih Lin" userId="f1ba3ba5-e185-404b-b55f-b2be90e2bdc2" providerId="ADAL" clId="{73C49393-00F6-48C7-99DB-5262FA837701}" dt="2020-06-15T06:00:36.868" v="4444" actId="1076"/>
        <pc:sldMkLst>
          <pc:docMk/>
          <pc:sldMk cId="2980351257" sldId="1956"/>
        </pc:sldMkLst>
        <pc:spChg chg="mod">
          <ac:chgData name="Ming-Chih Lin" userId="f1ba3ba5-e185-404b-b55f-b2be90e2bdc2" providerId="ADAL" clId="{73C49393-00F6-48C7-99DB-5262FA837701}" dt="2020-06-15T06:00:21.024" v="4440" actId="20577"/>
          <ac:spMkLst>
            <pc:docMk/>
            <pc:sldMk cId="2980351257" sldId="1956"/>
            <ac:spMk id="2" creationId="{26004359-4928-453C-BBD7-AF4DC7C2A164}"/>
          </ac:spMkLst>
        </pc:spChg>
        <pc:picChg chg="mod">
          <ac:chgData name="Ming-Chih Lin" userId="f1ba3ba5-e185-404b-b55f-b2be90e2bdc2" providerId="ADAL" clId="{73C49393-00F6-48C7-99DB-5262FA837701}" dt="2020-06-15T06:00:36.868" v="4444" actId="1076"/>
          <ac:picMkLst>
            <pc:docMk/>
            <pc:sldMk cId="2980351257" sldId="1956"/>
            <ac:picMk id="7" creationId="{862C4826-8DBA-4331-B0D8-6AA003D62573}"/>
          </ac:picMkLst>
        </pc:picChg>
      </pc:sldChg>
      <pc:sldChg chg="addSp delSp modSp add mod modTransition chgLayout">
        <pc:chgData name="Ming-Chih Lin" userId="f1ba3ba5-e185-404b-b55f-b2be90e2bdc2" providerId="ADAL" clId="{73C49393-00F6-48C7-99DB-5262FA837701}" dt="2020-06-15T06:38:16.460" v="5425"/>
        <pc:sldMkLst>
          <pc:docMk/>
          <pc:sldMk cId="3031599788" sldId="1961"/>
        </pc:sldMkLst>
        <pc:spChg chg="mod ord">
          <ac:chgData name="Ming-Chih Lin" userId="f1ba3ba5-e185-404b-b55f-b2be90e2bdc2" providerId="ADAL" clId="{73C49393-00F6-48C7-99DB-5262FA837701}" dt="2020-06-15T06:37:50.085" v="5418" actId="700"/>
          <ac:spMkLst>
            <pc:docMk/>
            <pc:sldMk cId="3031599788" sldId="1961"/>
            <ac:spMk id="2" creationId="{3206C6CA-CAC4-475D-A192-7D3CCF0815BB}"/>
          </ac:spMkLst>
        </pc:spChg>
        <pc:spChg chg="del mod ord">
          <ac:chgData name="Ming-Chih Lin" userId="f1ba3ba5-e185-404b-b55f-b2be90e2bdc2" providerId="ADAL" clId="{73C49393-00F6-48C7-99DB-5262FA837701}" dt="2020-06-15T06:37:47.175" v="5417" actId="478"/>
          <ac:spMkLst>
            <pc:docMk/>
            <pc:sldMk cId="3031599788" sldId="1961"/>
            <ac:spMk id="3" creationId="{89BD15D1-A6F9-43AC-8CE6-00FC86BD0675}"/>
          </ac:spMkLst>
        </pc:spChg>
        <pc:spChg chg="add mod ord">
          <ac:chgData name="Ming-Chih Lin" userId="f1ba3ba5-e185-404b-b55f-b2be90e2bdc2" providerId="ADAL" clId="{73C49393-00F6-48C7-99DB-5262FA837701}" dt="2020-06-15T06:38:16.460" v="5425"/>
          <ac:spMkLst>
            <pc:docMk/>
            <pc:sldMk cId="3031599788" sldId="1961"/>
            <ac:spMk id="4" creationId="{27C6D0B0-DA6E-4DD5-974A-AFD5BAF1D009}"/>
          </ac:spMkLst>
        </pc:spChg>
      </pc:sldChg>
      <pc:sldChg chg="addSp delSp modSp new del mod">
        <pc:chgData name="Ming-Chih Lin" userId="f1ba3ba5-e185-404b-b55f-b2be90e2bdc2" providerId="ADAL" clId="{73C49393-00F6-48C7-99DB-5262FA837701}" dt="2020-06-08T00:40:40.300" v="1948" actId="47"/>
        <pc:sldMkLst>
          <pc:docMk/>
          <pc:sldMk cId="708872954" sldId="1962"/>
        </pc:sldMkLst>
        <pc:spChg chg="add del mod">
          <ac:chgData name="Ming-Chih Lin" userId="f1ba3ba5-e185-404b-b55f-b2be90e2bdc2" providerId="ADAL" clId="{73C49393-00F6-48C7-99DB-5262FA837701}" dt="2020-06-08T00:40:38.313" v="1947" actId="14100"/>
          <ac:spMkLst>
            <pc:docMk/>
            <pc:sldMk cId="708872954" sldId="1962"/>
            <ac:spMk id="2" creationId="{1E66F45F-6EFD-4FD7-B144-8BFFEE52D343}"/>
          </ac:spMkLst>
        </pc:spChg>
        <pc:spChg chg="mod">
          <ac:chgData name="Ming-Chih Lin" userId="f1ba3ba5-e185-404b-b55f-b2be90e2bdc2" providerId="ADAL" clId="{73C49393-00F6-48C7-99DB-5262FA837701}" dt="2020-06-08T00:40:18.179" v="1933" actId="20577"/>
          <ac:spMkLst>
            <pc:docMk/>
            <pc:sldMk cId="708872954" sldId="1962"/>
            <ac:spMk id="3" creationId="{F540ED53-81B1-4AE0-BA54-15A9796B2316}"/>
          </ac:spMkLst>
        </pc:spChg>
        <pc:picChg chg="add del mod">
          <ac:chgData name="Ming-Chih Lin" userId="f1ba3ba5-e185-404b-b55f-b2be90e2bdc2" providerId="ADAL" clId="{73C49393-00F6-48C7-99DB-5262FA837701}" dt="2020-06-08T00:40:22.315" v="1935"/>
          <ac:picMkLst>
            <pc:docMk/>
            <pc:sldMk cId="708872954" sldId="1962"/>
            <ac:picMk id="4" creationId="{AED9004D-9C75-453B-84D4-76D1EEDF3225}"/>
          </ac:picMkLst>
        </pc:picChg>
        <pc:picChg chg="add del mod">
          <ac:chgData name="Ming-Chih Lin" userId="f1ba3ba5-e185-404b-b55f-b2be90e2bdc2" providerId="ADAL" clId="{73C49393-00F6-48C7-99DB-5262FA837701}" dt="2020-06-08T00:40:37.803" v="1946"/>
          <ac:picMkLst>
            <pc:docMk/>
            <pc:sldMk cId="708872954" sldId="1962"/>
            <ac:picMk id="5" creationId="{A011643D-D885-44E8-B6A7-83AFD4F284F0}"/>
          </ac:picMkLst>
        </pc:picChg>
      </pc:sldChg>
      <pc:sldChg chg="addSp delSp modSp new mod">
        <pc:chgData name="Ming-Chih Lin" userId="f1ba3ba5-e185-404b-b55f-b2be90e2bdc2" providerId="ADAL" clId="{73C49393-00F6-48C7-99DB-5262FA837701}" dt="2020-06-08T00:48:25.195" v="2134" actId="1076"/>
        <pc:sldMkLst>
          <pc:docMk/>
          <pc:sldMk cId="3815406527" sldId="1962"/>
        </pc:sldMkLst>
        <pc:spChg chg="mod">
          <ac:chgData name="Ming-Chih Lin" userId="f1ba3ba5-e185-404b-b55f-b2be90e2bdc2" providerId="ADAL" clId="{73C49393-00F6-48C7-99DB-5262FA837701}" dt="2020-06-08T00:46:36.506" v="2123" actId="20577"/>
          <ac:spMkLst>
            <pc:docMk/>
            <pc:sldMk cId="3815406527" sldId="1962"/>
            <ac:spMk id="2" creationId="{C1BA32D2-A354-4ABF-8901-B8CEB8AB9735}"/>
          </ac:spMkLst>
        </pc:spChg>
        <pc:spChg chg="mod">
          <ac:chgData name="Ming-Chih Lin" userId="f1ba3ba5-e185-404b-b55f-b2be90e2bdc2" providerId="ADAL" clId="{73C49393-00F6-48C7-99DB-5262FA837701}" dt="2020-06-08T00:40:56.376" v="1953"/>
          <ac:spMkLst>
            <pc:docMk/>
            <pc:sldMk cId="3815406527" sldId="1962"/>
            <ac:spMk id="3" creationId="{8F062A07-9BD4-4DA5-B790-26153CC4FBA3}"/>
          </ac:spMkLst>
        </pc:spChg>
        <pc:picChg chg="add del mod">
          <ac:chgData name="Ming-Chih Lin" userId="f1ba3ba5-e185-404b-b55f-b2be90e2bdc2" providerId="ADAL" clId="{73C49393-00F6-48C7-99DB-5262FA837701}" dt="2020-06-08T00:48:20.368" v="2131" actId="478"/>
          <ac:picMkLst>
            <pc:docMk/>
            <pc:sldMk cId="3815406527" sldId="1962"/>
            <ac:picMk id="4" creationId="{F10026FF-9E8B-4109-A88D-9A038037DC42}"/>
          </ac:picMkLst>
        </pc:picChg>
        <pc:picChg chg="add mod">
          <ac:chgData name="Ming-Chih Lin" userId="f1ba3ba5-e185-404b-b55f-b2be90e2bdc2" providerId="ADAL" clId="{73C49393-00F6-48C7-99DB-5262FA837701}" dt="2020-06-08T00:48:25.195" v="2134" actId="1076"/>
          <ac:picMkLst>
            <pc:docMk/>
            <pc:sldMk cId="3815406527" sldId="1962"/>
            <ac:picMk id="5" creationId="{29E80870-B46C-439A-A39B-95E563C27F19}"/>
          </ac:picMkLst>
        </pc:picChg>
      </pc:sldChg>
      <pc:sldChg chg="addSp modSp new mod ord">
        <pc:chgData name="Ming-Chih Lin" userId="f1ba3ba5-e185-404b-b55f-b2be90e2bdc2" providerId="ADAL" clId="{73C49393-00F6-48C7-99DB-5262FA837701}" dt="2020-06-15T06:36:26.762" v="5390" actId="5793"/>
        <pc:sldMkLst>
          <pc:docMk/>
          <pc:sldMk cId="4119878490" sldId="1963"/>
        </pc:sldMkLst>
        <pc:spChg chg="mod">
          <ac:chgData name="Ming-Chih Lin" userId="f1ba3ba5-e185-404b-b55f-b2be90e2bdc2" providerId="ADAL" clId="{73C49393-00F6-48C7-99DB-5262FA837701}" dt="2020-06-15T06:36:26.762" v="5390" actId="5793"/>
          <ac:spMkLst>
            <pc:docMk/>
            <pc:sldMk cId="4119878490" sldId="1963"/>
            <ac:spMk id="2" creationId="{3360A62E-57ED-4C96-A3D3-7908E0A76E21}"/>
          </ac:spMkLst>
        </pc:spChg>
        <pc:spChg chg="mod">
          <ac:chgData name="Ming-Chih Lin" userId="f1ba3ba5-e185-404b-b55f-b2be90e2bdc2" providerId="ADAL" clId="{73C49393-00F6-48C7-99DB-5262FA837701}" dt="2020-06-09T00:03:35.486" v="2301"/>
          <ac:spMkLst>
            <pc:docMk/>
            <pc:sldMk cId="4119878490" sldId="1963"/>
            <ac:spMk id="3" creationId="{63D7A325-963B-489F-91E9-A3F5AE2DF8C7}"/>
          </ac:spMkLst>
        </pc:spChg>
        <pc:picChg chg="add mod">
          <ac:chgData name="Ming-Chih Lin" userId="f1ba3ba5-e185-404b-b55f-b2be90e2bdc2" providerId="ADAL" clId="{73C49393-00F6-48C7-99DB-5262FA837701}" dt="2020-06-09T00:04:53.130" v="2309" actId="1076"/>
          <ac:picMkLst>
            <pc:docMk/>
            <pc:sldMk cId="4119878490" sldId="1963"/>
            <ac:picMk id="5" creationId="{1E64636B-B5D0-4D78-B07A-E367448C7959}"/>
          </ac:picMkLst>
        </pc:picChg>
      </pc:sldChg>
      <pc:sldChg chg="addSp delSp modSp new mod chgLayout">
        <pc:chgData name="Ming-Chih Lin" userId="f1ba3ba5-e185-404b-b55f-b2be90e2bdc2" providerId="ADAL" clId="{73C49393-00F6-48C7-99DB-5262FA837701}" dt="2020-06-15T06:43:09.038" v="5440" actId="5793"/>
        <pc:sldMkLst>
          <pc:docMk/>
          <pc:sldMk cId="2198752928" sldId="1964"/>
        </pc:sldMkLst>
        <pc:spChg chg="add del mod ord">
          <ac:chgData name="Ming-Chih Lin" userId="f1ba3ba5-e185-404b-b55f-b2be90e2bdc2" providerId="ADAL" clId="{73C49393-00F6-48C7-99DB-5262FA837701}" dt="2020-06-15T06:43:09.038" v="5440" actId="5793"/>
          <ac:spMkLst>
            <pc:docMk/>
            <pc:sldMk cId="2198752928" sldId="1964"/>
            <ac:spMk id="2" creationId="{59AB1304-0A84-43D4-86EA-C45938C0568F}"/>
          </ac:spMkLst>
        </pc:spChg>
        <pc:spChg chg="mod ord">
          <ac:chgData name="Ming-Chih Lin" userId="f1ba3ba5-e185-404b-b55f-b2be90e2bdc2" providerId="ADAL" clId="{73C49393-00F6-48C7-99DB-5262FA837701}" dt="2020-06-15T06:43:02.925" v="5439" actId="20577"/>
          <ac:spMkLst>
            <pc:docMk/>
            <pc:sldMk cId="2198752928" sldId="1964"/>
            <ac:spMk id="3" creationId="{6E0CBFF7-9300-4AE1-B4BB-6E16CD7B2143}"/>
          </ac:spMkLst>
        </pc:spChg>
        <pc:spChg chg="add del mod">
          <ac:chgData name="Ming-Chih Lin" userId="f1ba3ba5-e185-404b-b55f-b2be90e2bdc2" providerId="ADAL" clId="{73C49393-00F6-48C7-99DB-5262FA837701}" dt="2020-06-11T00:40:13.510" v="2431"/>
          <ac:spMkLst>
            <pc:docMk/>
            <pc:sldMk cId="2198752928" sldId="1964"/>
            <ac:spMk id="4" creationId="{168F6B86-4FFB-4D35-BDFD-F056A0461058}"/>
          </ac:spMkLst>
        </pc:spChg>
        <pc:picChg chg="add mod">
          <ac:chgData name="Ming-Chih Lin" userId="f1ba3ba5-e185-404b-b55f-b2be90e2bdc2" providerId="ADAL" clId="{73C49393-00F6-48C7-99DB-5262FA837701}" dt="2020-06-11T00:42:12.153" v="2444" actId="1076"/>
          <ac:picMkLst>
            <pc:docMk/>
            <pc:sldMk cId="2198752928" sldId="1964"/>
            <ac:picMk id="1027" creationId="{BA17854D-BDB8-49BC-BA2F-3B54811F0784}"/>
          </ac:picMkLst>
        </pc:picChg>
      </pc:sldChg>
      <pc:sldChg chg="modSp new del mod">
        <pc:chgData name="Ming-Chih Lin" userId="f1ba3ba5-e185-404b-b55f-b2be90e2bdc2" providerId="ADAL" clId="{73C49393-00F6-48C7-99DB-5262FA837701}" dt="2020-06-11T07:49:31.225" v="2458" actId="47"/>
        <pc:sldMkLst>
          <pc:docMk/>
          <pc:sldMk cId="2924466447" sldId="1965"/>
        </pc:sldMkLst>
        <pc:spChg chg="mod">
          <ac:chgData name="Ming-Chih Lin" userId="f1ba3ba5-e185-404b-b55f-b2be90e2bdc2" providerId="ADAL" clId="{73C49393-00F6-48C7-99DB-5262FA837701}" dt="2020-06-11T07:49:25.149" v="2457" actId="20577"/>
          <ac:spMkLst>
            <pc:docMk/>
            <pc:sldMk cId="2924466447" sldId="1965"/>
            <ac:spMk id="3" creationId="{72E7B718-4EE0-4546-B07C-121B7B37072F}"/>
          </ac:spMkLst>
        </pc:spChg>
      </pc:sldChg>
      <pc:sldChg chg="addSp delSp modSp new mod chgLayout">
        <pc:chgData name="Ming-Chih Lin" userId="f1ba3ba5-e185-404b-b55f-b2be90e2bdc2" providerId="ADAL" clId="{73C49393-00F6-48C7-99DB-5262FA837701}" dt="2020-06-11T20:57:25.122" v="2878" actId="20577"/>
        <pc:sldMkLst>
          <pc:docMk/>
          <pc:sldMk cId="3146720728" sldId="1965"/>
        </pc:sldMkLst>
        <pc:spChg chg="del">
          <ac:chgData name="Ming-Chih Lin" userId="f1ba3ba5-e185-404b-b55f-b2be90e2bdc2" providerId="ADAL" clId="{73C49393-00F6-48C7-99DB-5262FA837701}" dt="2020-06-11T20:37:54.053" v="2544"/>
          <ac:spMkLst>
            <pc:docMk/>
            <pc:sldMk cId="3146720728" sldId="1965"/>
            <ac:spMk id="2" creationId="{6F6D9E04-33D5-4155-AF60-717D1C6631B7}"/>
          </ac:spMkLst>
        </pc:spChg>
        <pc:spChg chg="mod ord">
          <ac:chgData name="Ming-Chih Lin" userId="f1ba3ba5-e185-404b-b55f-b2be90e2bdc2" providerId="ADAL" clId="{73C49393-00F6-48C7-99DB-5262FA837701}" dt="2020-06-11T20:57:25.122" v="2878" actId="20577"/>
          <ac:spMkLst>
            <pc:docMk/>
            <pc:sldMk cId="3146720728" sldId="1965"/>
            <ac:spMk id="3" creationId="{028DAB8E-F242-4BC2-88B2-5B867F09EE3B}"/>
          </ac:spMkLst>
        </pc:spChg>
        <pc:spChg chg="add del mod">
          <ac:chgData name="Ming-Chih Lin" userId="f1ba3ba5-e185-404b-b55f-b2be90e2bdc2" providerId="ADAL" clId="{73C49393-00F6-48C7-99DB-5262FA837701}" dt="2020-06-11T20:49:35.824" v="2806" actId="478"/>
          <ac:spMkLst>
            <pc:docMk/>
            <pc:sldMk cId="3146720728" sldId="1965"/>
            <ac:spMk id="6" creationId="{58E3543B-2BAD-493D-A154-7E8251544CBF}"/>
          </ac:spMkLst>
        </pc:spChg>
        <pc:spChg chg="add del mod ord">
          <ac:chgData name="Ming-Chih Lin" userId="f1ba3ba5-e185-404b-b55f-b2be90e2bdc2" providerId="ADAL" clId="{73C49393-00F6-48C7-99DB-5262FA837701}" dt="2020-06-11T20:55:05.323" v="2862" actId="700"/>
          <ac:spMkLst>
            <pc:docMk/>
            <pc:sldMk cId="3146720728" sldId="1965"/>
            <ac:spMk id="9" creationId="{B678A7CA-2767-4297-851F-5A86026ABB3E}"/>
          </ac:spMkLst>
        </pc:spChg>
        <pc:picChg chg="add del mod">
          <ac:chgData name="Ming-Chih Lin" userId="f1ba3ba5-e185-404b-b55f-b2be90e2bdc2" providerId="ADAL" clId="{73C49393-00F6-48C7-99DB-5262FA837701}" dt="2020-06-11T20:49:32.760" v="2803" actId="478"/>
          <ac:picMkLst>
            <pc:docMk/>
            <pc:sldMk cId="3146720728" sldId="1965"/>
            <ac:picMk id="4" creationId="{41301826-BB8F-48C1-8E6E-F76E5399BA5B}"/>
          </ac:picMkLst>
        </pc:picChg>
        <pc:picChg chg="add del">
          <ac:chgData name="Ming-Chih Lin" userId="f1ba3ba5-e185-404b-b55f-b2be90e2bdc2" providerId="ADAL" clId="{73C49393-00F6-48C7-99DB-5262FA837701}" dt="2020-06-11T20:49:34.049" v="2805"/>
          <ac:picMkLst>
            <pc:docMk/>
            <pc:sldMk cId="3146720728" sldId="1965"/>
            <ac:picMk id="7" creationId="{5A25F154-BFDE-4F9E-A5DF-A00E3D1A7A82}"/>
          </ac:picMkLst>
        </pc:picChg>
        <pc:picChg chg="add mod">
          <ac:chgData name="Ming-Chih Lin" userId="f1ba3ba5-e185-404b-b55f-b2be90e2bdc2" providerId="ADAL" clId="{73C49393-00F6-48C7-99DB-5262FA837701}" dt="2020-06-11T20:55:04.920" v="2861" actId="14100"/>
          <ac:picMkLst>
            <pc:docMk/>
            <pc:sldMk cId="3146720728" sldId="1965"/>
            <ac:picMk id="8" creationId="{314DF281-8C2B-4AEA-B283-4DB8A67B0EE5}"/>
          </ac:picMkLst>
        </pc:picChg>
      </pc:sldChg>
      <pc:sldChg chg="addSp delSp modSp new del mod ord">
        <pc:chgData name="Ming-Chih Lin" userId="f1ba3ba5-e185-404b-b55f-b2be90e2bdc2" providerId="ADAL" clId="{73C49393-00F6-48C7-99DB-5262FA837701}" dt="2020-06-11T20:50:52.154" v="2826" actId="47"/>
        <pc:sldMkLst>
          <pc:docMk/>
          <pc:sldMk cId="919828397" sldId="1966"/>
        </pc:sldMkLst>
        <pc:spChg chg="del">
          <ac:chgData name="Ming-Chih Lin" userId="f1ba3ba5-e185-404b-b55f-b2be90e2bdc2" providerId="ADAL" clId="{73C49393-00F6-48C7-99DB-5262FA837701}" dt="2020-06-11T20:40:34.348" v="2565" actId="478"/>
          <ac:spMkLst>
            <pc:docMk/>
            <pc:sldMk cId="919828397" sldId="1966"/>
            <ac:spMk id="2" creationId="{599FAD88-2027-474C-98FD-FC9A7E2BD82B}"/>
          </ac:spMkLst>
        </pc:spChg>
        <pc:graphicFrameChg chg="add del mod modGraphic">
          <ac:chgData name="Ming-Chih Lin" userId="f1ba3ba5-e185-404b-b55f-b2be90e2bdc2" providerId="ADAL" clId="{73C49393-00F6-48C7-99DB-5262FA837701}" dt="2020-06-11T20:50:45.704" v="2824" actId="21"/>
          <ac:graphicFrameMkLst>
            <pc:docMk/>
            <pc:sldMk cId="919828397" sldId="1966"/>
            <ac:graphicFrameMk id="4" creationId="{B4AC816D-15B5-4DA5-91F2-29D807EAB969}"/>
          </ac:graphicFrameMkLst>
        </pc:graphicFrameChg>
      </pc:sldChg>
      <pc:sldChg chg="modSp new del mod">
        <pc:chgData name="Ming-Chih Lin" userId="f1ba3ba5-e185-404b-b55f-b2be90e2bdc2" providerId="ADAL" clId="{73C49393-00F6-48C7-99DB-5262FA837701}" dt="2020-06-15T06:13:07.820" v="4913" actId="47"/>
        <pc:sldMkLst>
          <pc:docMk/>
          <pc:sldMk cId="1838117577" sldId="1966"/>
        </pc:sldMkLst>
        <pc:spChg chg="mod">
          <ac:chgData name="Ming-Chih Lin" userId="f1ba3ba5-e185-404b-b55f-b2be90e2bdc2" providerId="ADAL" clId="{73C49393-00F6-48C7-99DB-5262FA837701}" dt="2020-06-15T05:59:33.437" v="4396" actId="20577"/>
          <ac:spMkLst>
            <pc:docMk/>
            <pc:sldMk cId="1838117577" sldId="1966"/>
            <ac:spMk id="2" creationId="{CF121140-F349-4D92-88CB-68D8A0CB620A}"/>
          </ac:spMkLst>
        </pc:spChg>
        <pc:spChg chg="mod">
          <ac:chgData name="Ming-Chih Lin" userId="f1ba3ba5-e185-404b-b55f-b2be90e2bdc2" providerId="ADAL" clId="{73C49393-00F6-48C7-99DB-5262FA837701}" dt="2020-06-15T06:00:02.888" v="4438"/>
          <ac:spMkLst>
            <pc:docMk/>
            <pc:sldMk cId="1838117577" sldId="1966"/>
            <ac:spMk id="3" creationId="{DBEA7A58-89B3-485C-88C4-D0EE16213DEC}"/>
          </ac:spMkLst>
        </pc:spChg>
      </pc:sldChg>
      <pc:sldChg chg="addSp modSp new mod">
        <pc:chgData name="Ming-Chih Lin" userId="f1ba3ba5-e185-404b-b55f-b2be90e2bdc2" providerId="ADAL" clId="{73C49393-00F6-48C7-99DB-5262FA837701}" dt="2020-06-15T06:36:10.571" v="5389" actId="1076"/>
        <pc:sldMkLst>
          <pc:docMk/>
          <pc:sldMk cId="749332856" sldId="1967"/>
        </pc:sldMkLst>
        <pc:spChg chg="mod">
          <ac:chgData name="Ming-Chih Lin" userId="f1ba3ba5-e185-404b-b55f-b2be90e2bdc2" providerId="ADAL" clId="{73C49393-00F6-48C7-99DB-5262FA837701}" dt="2020-06-15T06:34:38.260" v="5385" actId="20577"/>
          <ac:spMkLst>
            <pc:docMk/>
            <pc:sldMk cId="749332856" sldId="1967"/>
            <ac:spMk id="2" creationId="{B03F942E-AD70-47E3-998C-913937DA2D1D}"/>
          </ac:spMkLst>
        </pc:spChg>
        <pc:spChg chg="mod">
          <ac:chgData name="Ming-Chih Lin" userId="f1ba3ba5-e185-404b-b55f-b2be90e2bdc2" providerId="ADAL" clId="{73C49393-00F6-48C7-99DB-5262FA837701}" dt="2020-06-15T05:09:57.121" v="4322" actId="20577"/>
          <ac:spMkLst>
            <pc:docMk/>
            <pc:sldMk cId="749332856" sldId="1967"/>
            <ac:spMk id="3" creationId="{4B13D17A-C4B6-45D0-88E7-4122098DAE4D}"/>
          </ac:spMkLst>
        </pc:spChg>
        <pc:picChg chg="add mod">
          <ac:chgData name="Ming-Chih Lin" userId="f1ba3ba5-e185-404b-b55f-b2be90e2bdc2" providerId="ADAL" clId="{73C49393-00F6-48C7-99DB-5262FA837701}" dt="2020-06-15T06:36:10.571" v="5389" actId="1076"/>
          <ac:picMkLst>
            <pc:docMk/>
            <pc:sldMk cId="749332856" sldId="1967"/>
            <ac:picMk id="5" creationId="{2340E012-EFB1-4C2B-990E-6367E1CA148F}"/>
          </ac:picMkLst>
        </pc:picChg>
      </pc:sldChg>
      <pc:sldChg chg="modSp new mod">
        <pc:chgData name="Ming-Chih Lin" userId="f1ba3ba5-e185-404b-b55f-b2be90e2bdc2" providerId="ADAL" clId="{73C49393-00F6-48C7-99DB-5262FA837701}" dt="2020-06-15T06:33:30.029" v="5381" actId="20577"/>
        <pc:sldMkLst>
          <pc:docMk/>
          <pc:sldMk cId="2877737948" sldId="1968"/>
        </pc:sldMkLst>
        <pc:spChg chg="mod">
          <ac:chgData name="Ming-Chih Lin" userId="f1ba3ba5-e185-404b-b55f-b2be90e2bdc2" providerId="ADAL" clId="{73C49393-00F6-48C7-99DB-5262FA837701}" dt="2020-06-15T06:12:35.294" v="4912" actId="20577"/>
          <ac:spMkLst>
            <pc:docMk/>
            <pc:sldMk cId="2877737948" sldId="1968"/>
            <ac:spMk id="2" creationId="{EB642A52-8E65-4611-977F-636B65681F86}"/>
          </ac:spMkLst>
        </pc:spChg>
        <pc:spChg chg="mod">
          <ac:chgData name="Ming-Chih Lin" userId="f1ba3ba5-e185-404b-b55f-b2be90e2bdc2" providerId="ADAL" clId="{73C49393-00F6-48C7-99DB-5262FA837701}" dt="2020-06-15T06:33:30.029" v="5381" actId="20577"/>
          <ac:spMkLst>
            <pc:docMk/>
            <pc:sldMk cId="2877737948" sldId="1968"/>
            <ac:spMk id="3" creationId="{21AA86E2-47CF-4EB0-89AD-A93FA92A5D57}"/>
          </ac:spMkLst>
        </pc:spChg>
      </pc:sldChg>
      <pc:sldChg chg="add del">
        <pc:chgData name="Ming-Chih Lin" userId="f1ba3ba5-e185-404b-b55f-b2be90e2bdc2" providerId="ADAL" clId="{73C49393-00F6-48C7-99DB-5262FA837701}" dt="2020-06-15T05:14:47.193" v="4342"/>
        <pc:sldMkLst>
          <pc:docMk/>
          <pc:sldMk cId="4047253376" sldId="1968"/>
        </pc:sldMkLst>
      </pc:sldChg>
      <pc:sldChg chg="add del">
        <pc:chgData name="Ming-Chih Lin" userId="f1ba3ba5-e185-404b-b55f-b2be90e2bdc2" providerId="ADAL" clId="{73C49393-00F6-48C7-99DB-5262FA837701}" dt="2020-06-15T05:14:59.687" v="4345"/>
        <pc:sldMkLst>
          <pc:docMk/>
          <pc:sldMk cId="61046656" sldId="1969"/>
        </pc:sldMkLst>
      </pc:sldChg>
      <pc:sldChg chg="addSp delSp modSp add mod">
        <pc:chgData name="Ming-Chih Lin" userId="f1ba3ba5-e185-404b-b55f-b2be90e2bdc2" providerId="ADAL" clId="{73C49393-00F6-48C7-99DB-5262FA837701}" dt="2020-06-15T06:33:50.204" v="5384" actId="20577"/>
        <pc:sldMkLst>
          <pc:docMk/>
          <pc:sldMk cId="230076158" sldId="1969"/>
        </pc:sldMkLst>
        <pc:spChg chg="add del mod">
          <ac:chgData name="Ming-Chih Lin" userId="f1ba3ba5-e185-404b-b55f-b2be90e2bdc2" providerId="ADAL" clId="{73C49393-00F6-48C7-99DB-5262FA837701}" dt="2020-06-15T06:21:55.006" v="5050" actId="478"/>
          <ac:spMkLst>
            <pc:docMk/>
            <pc:sldMk cId="230076158" sldId="1969"/>
            <ac:spMk id="2" creationId="{EB642A52-8E65-4611-977F-636B65681F86}"/>
          </ac:spMkLst>
        </pc:spChg>
        <pc:spChg chg="mod">
          <ac:chgData name="Ming-Chih Lin" userId="f1ba3ba5-e185-404b-b55f-b2be90e2bdc2" providerId="ADAL" clId="{73C49393-00F6-48C7-99DB-5262FA837701}" dt="2020-06-15T06:33:50.204" v="5384" actId="20577"/>
          <ac:spMkLst>
            <pc:docMk/>
            <pc:sldMk cId="230076158" sldId="1969"/>
            <ac:spMk id="3" creationId="{21AA86E2-47CF-4EB0-89AD-A93FA92A5D57}"/>
          </ac:spMkLst>
        </pc:spChg>
        <pc:spChg chg="add del mod">
          <ac:chgData name="Ming-Chih Lin" userId="f1ba3ba5-e185-404b-b55f-b2be90e2bdc2" providerId="ADAL" clId="{73C49393-00F6-48C7-99DB-5262FA837701}" dt="2020-06-15T06:14:46.351" v="5041" actId="478"/>
          <ac:spMkLst>
            <pc:docMk/>
            <pc:sldMk cId="230076158" sldId="1969"/>
            <ac:spMk id="5" creationId="{FA73099D-AC5F-4C00-A708-936EA2910D0D}"/>
          </ac:spMkLst>
        </pc:spChg>
        <pc:picChg chg="add del mod">
          <ac:chgData name="Ming-Chih Lin" userId="f1ba3ba5-e185-404b-b55f-b2be90e2bdc2" providerId="ADAL" clId="{73C49393-00F6-48C7-99DB-5262FA837701}" dt="2020-06-15T06:21:56.246" v="5051" actId="478"/>
          <ac:picMkLst>
            <pc:docMk/>
            <pc:sldMk cId="230076158" sldId="1969"/>
            <ac:picMk id="6" creationId="{EDEB2FD8-8D02-4124-9567-F5AD53B9C1A6}"/>
          </ac:picMkLst>
        </pc:picChg>
        <pc:picChg chg="add mod">
          <ac:chgData name="Ming-Chih Lin" userId="f1ba3ba5-e185-404b-b55f-b2be90e2bdc2" providerId="ADAL" clId="{73C49393-00F6-48C7-99DB-5262FA837701}" dt="2020-06-15T06:22:03.928" v="5055" actId="1076"/>
          <ac:picMkLst>
            <pc:docMk/>
            <pc:sldMk cId="230076158" sldId="1969"/>
            <ac:picMk id="1026" creationId="{B2FB10EB-5BC2-4647-941C-FC3E179CA813}"/>
          </ac:picMkLst>
        </pc:picChg>
      </pc:sldChg>
      <pc:sldChg chg="addSp modSp new mod">
        <pc:chgData name="Ming-Chih Lin" userId="f1ba3ba5-e185-404b-b55f-b2be90e2bdc2" providerId="ADAL" clId="{73C49393-00F6-48C7-99DB-5262FA837701}" dt="2020-06-15T06:33:38.835" v="5382"/>
        <pc:sldMkLst>
          <pc:docMk/>
          <pc:sldMk cId="1599042692" sldId="1970"/>
        </pc:sldMkLst>
        <pc:spChg chg="mod">
          <ac:chgData name="Ming-Chih Lin" userId="f1ba3ba5-e185-404b-b55f-b2be90e2bdc2" providerId="ADAL" clId="{73C49393-00F6-48C7-99DB-5262FA837701}" dt="2020-06-15T06:27:50.127" v="5325" actId="14100"/>
          <ac:spMkLst>
            <pc:docMk/>
            <pc:sldMk cId="1599042692" sldId="1970"/>
            <ac:spMk id="2" creationId="{97633EEF-F96D-4F04-9F3E-8ADD407EE681}"/>
          </ac:spMkLst>
        </pc:spChg>
        <pc:spChg chg="mod">
          <ac:chgData name="Ming-Chih Lin" userId="f1ba3ba5-e185-404b-b55f-b2be90e2bdc2" providerId="ADAL" clId="{73C49393-00F6-48C7-99DB-5262FA837701}" dt="2020-06-15T06:33:38.835" v="5382"/>
          <ac:spMkLst>
            <pc:docMk/>
            <pc:sldMk cId="1599042692" sldId="1970"/>
            <ac:spMk id="3" creationId="{CAD25E6E-44C0-447E-8384-E0E8E0F31148}"/>
          </ac:spMkLst>
        </pc:spChg>
        <pc:picChg chg="add mod">
          <ac:chgData name="Ming-Chih Lin" userId="f1ba3ba5-e185-404b-b55f-b2be90e2bdc2" providerId="ADAL" clId="{73C49393-00F6-48C7-99DB-5262FA837701}" dt="2020-06-15T06:27:59.563" v="5329" actId="1076"/>
          <ac:picMkLst>
            <pc:docMk/>
            <pc:sldMk cId="1599042692" sldId="1970"/>
            <ac:picMk id="4" creationId="{2A2900AC-82D5-492D-AEE8-32A5D04A4A7B}"/>
          </ac:picMkLst>
        </pc:picChg>
      </pc:sldChg>
      <pc:sldChg chg="addSp delSp modSp new mod">
        <pc:chgData name="Ming-Chih Lin" userId="f1ba3ba5-e185-404b-b55f-b2be90e2bdc2" providerId="ADAL" clId="{73C49393-00F6-48C7-99DB-5262FA837701}" dt="2020-06-15T06:33:42.404" v="5383"/>
        <pc:sldMkLst>
          <pc:docMk/>
          <pc:sldMk cId="4288962351" sldId="1971"/>
        </pc:sldMkLst>
        <pc:spChg chg="add del mod">
          <ac:chgData name="Ming-Chih Lin" userId="f1ba3ba5-e185-404b-b55f-b2be90e2bdc2" providerId="ADAL" clId="{73C49393-00F6-48C7-99DB-5262FA837701}" dt="2020-06-15T06:33:23.017" v="5378"/>
          <ac:spMkLst>
            <pc:docMk/>
            <pc:sldMk cId="4288962351" sldId="1971"/>
            <ac:spMk id="2" creationId="{C49979D7-9F95-450A-B923-78301B6F8A34}"/>
          </ac:spMkLst>
        </pc:spChg>
        <pc:spChg chg="mod">
          <ac:chgData name="Ming-Chih Lin" userId="f1ba3ba5-e185-404b-b55f-b2be90e2bdc2" providerId="ADAL" clId="{73C49393-00F6-48C7-99DB-5262FA837701}" dt="2020-06-15T06:33:42.404" v="5383"/>
          <ac:spMkLst>
            <pc:docMk/>
            <pc:sldMk cId="4288962351" sldId="1971"/>
            <ac:spMk id="3" creationId="{4F339CDD-4A2C-4823-A70E-2843AE7C6FF9}"/>
          </ac:spMkLst>
        </pc:spChg>
        <pc:spChg chg="add del mod">
          <ac:chgData name="Ming-Chih Lin" userId="f1ba3ba5-e185-404b-b55f-b2be90e2bdc2" providerId="ADAL" clId="{73C49393-00F6-48C7-99DB-5262FA837701}" dt="2020-06-15T06:32:55.418" v="5352"/>
          <ac:spMkLst>
            <pc:docMk/>
            <pc:sldMk cId="4288962351" sldId="1971"/>
            <ac:spMk id="5" creationId="{22CCFCB8-A4F0-4076-A4FF-53BA4D0945A6}"/>
          </ac:spMkLst>
        </pc:spChg>
        <pc:picChg chg="add mod">
          <ac:chgData name="Ming-Chih Lin" userId="f1ba3ba5-e185-404b-b55f-b2be90e2bdc2" providerId="ADAL" clId="{73C49393-00F6-48C7-99DB-5262FA837701}" dt="2020-06-15T06:32:12.852" v="5349" actId="1076"/>
          <ac:picMkLst>
            <pc:docMk/>
            <pc:sldMk cId="4288962351" sldId="1971"/>
            <ac:picMk id="4" creationId="{73306425-19C9-48B0-A601-797A7F71C487}"/>
          </ac:picMkLst>
        </pc:picChg>
      </pc:sldChg>
      <pc:sldChg chg="addSp modSp new mod">
        <pc:chgData name="Ming-Chih Lin" userId="f1ba3ba5-e185-404b-b55f-b2be90e2bdc2" providerId="ADAL" clId="{73C49393-00F6-48C7-99DB-5262FA837701}" dt="2020-06-15T06:43:26.027" v="5442" actId="1076"/>
        <pc:sldMkLst>
          <pc:docMk/>
          <pc:sldMk cId="3846490197" sldId="1972"/>
        </pc:sldMkLst>
        <pc:spChg chg="mod">
          <ac:chgData name="Ming-Chih Lin" userId="f1ba3ba5-e185-404b-b55f-b2be90e2bdc2" providerId="ADAL" clId="{73C49393-00F6-48C7-99DB-5262FA837701}" dt="2020-06-15T06:41:03.851" v="5434" actId="5793"/>
          <ac:spMkLst>
            <pc:docMk/>
            <pc:sldMk cId="3846490197" sldId="1972"/>
            <ac:spMk id="2" creationId="{A7A81353-6A58-4753-B380-7BDD356CB164}"/>
          </ac:spMkLst>
        </pc:spChg>
        <pc:spChg chg="mod">
          <ac:chgData name="Ming-Chih Lin" userId="f1ba3ba5-e185-404b-b55f-b2be90e2bdc2" providerId="ADAL" clId="{73C49393-00F6-48C7-99DB-5262FA837701}" dt="2020-06-15T06:40:55.188" v="5432" actId="20577"/>
          <ac:spMkLst>
            <pc:docMk/>
            <pc:sldMk cId="3846490197" sldId="1972"/>
            <ac:spMk id="3" creationId="{A9C97C68-8944-4E1B-85BC-9225FEC67CB2}"/>
          </ac:spMkLst>
        </pc:spChg>
        <pc:picChg chg="add mod">
          <ac:chgData name="Ming-Chih Lin" userId="f1ba3ba5-e185-404b-b55f-b2be90e2bdc2" providerId="ADAL" clId="{73C49393-00F6-48C7-99DB-5262FA837701}" dt="2020-06-15T06:43:26.027" v="5442" actId="1076"/>
          <ac:picMkLst>
            <pc:docMk/>
            <pc:sldMk cId="3846490197" sldId="1972"/>
            <ac:picMk id="4" creationId="{DC0C536F-1F1C-49C7-88BE-55BAA999E222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82AA38-24CE-4364-811B-EC786A275FAC}" type="doc">
      <dgm:prSet loTypeId="urn:microsoft.com/office/officeart/2005/8/layout/chevron1" loCatId="process" qsTypeId="urn:microsoft.com/office/officeart/2005/8/quickstyle/simple4" qsCatId="simple" csTypeId="urn:microsoft.com/office/officeart/2005/8/colors/accent2_3" csCatId="accent2" phldr="1"/>
      <dgm:spPr/>
      <dgm:t>
        <a:bodyPr/>
        <a:lstStyle/>
        <a:p>
          <a:endParaRPr lang="zh-TW" altLang="en-US"/>
        </a:p>
      </dgm:t>
    </dgm:pt>
    <dgm:pt modelId="{F55AA7EA-4934-41A6-A22A-B60701C27A9E}">
      <dgm:prSet phldrT="[文字]"/>
      <dgm:spPr/>
      <dgm:t>
        <a:bodyPr/>
        <a:lstStyle/>
        <a:p>
          <a:r>
            <a:rPr lang="zh-TW" altLang="en-US" dirty="0"/>
            <a:t>匯出資料</a:t>
          </a:r>
        </a:p>
      </dgm:t>
    </dgm:pt>
    <dgm:pt modelId="{C1F721F6-DC04-4155-A997-6D86317968C2}" type="parTrans" cxnId="{8FF0AAA2-8E5A-4938-A520-28401F18566B}">
      <dgm:prSet/>
      <dgm:spPr/>
      <dgm:t>
        <a:bodyPr/>
        <a:lstStyle/>
        <a:p>
          <a:endParaRPr lang="zh-TW" altLang="en-US"/>
        </a:p>
      </dgm:t>
    </dgm:pt>
    <dgm:pt modelId="{0F8C749B-7656-410E-985E-4DD3BFEE917A}" type="sibTrans" cxnId="{8FF0AAA2-8E5A-4938-A520-28401F18566B}">
      <dgm:prSet/>
      <dgm:spPr/>
      <dgm:t>
        <a:bodyPr/>
        <a:lstStyle/>
        <a:p>
          <a:endParaRPr lang="zh-TW" altLang="en-US"/>
        </a:p>
      </dgm:t>
    </dgm:pt>
    <dgm:pt modelId="{1E9E7EE0-D066-47F2-8474-70255C93A868}">
      <dgm:prSet phldrT="[文字]"/>
      <dgm:spPr/>
      <dgm:t>
        <a:bodyPr/>
        <a:lstStyle/>
        <a:p>
          <a:r>
            <a:rPr lang="en-US" altLang="zh-TW" dirty="0"/>
            <a:t>CSV</a:t>
          </a:r>
          <a:endParaRPr lang="zh-TW" altLang="en-US" dirty="0"/>
        </a:p>
      </dgm:t>
    </dgm:pt>
    <dgm:pt modelId="{DDEE66AE-A53E-4AFE-8A81-C7B0731D7E4A}" type="parTrans" cxnId="{49C897F8-B235-47D8-91AB-900C3E0F210E}">
      <dgm:prSet/>
      <dgm:spPr/>
      <dgm:t>
        <a:bodyPr/>
        <a:lstStyle/>
        <a:p>
          <a:endParaRPr lang="zh-TW" altLang="en-US"/>
        </a:p>
      </dgm:t>
    </dgm:pt>
    <dgm:pt modelId="{5CBDA9B6-26CD-4616-A12C-BBC6FD86253A}" type="sibTrans" cxnId="{49C897F8-B235-47D8-91AB-900C3E0F210E}">
      <dgm:prSet/>
      <dgm:spPr/>
      <dgm:t>
        <a:bodyPr/>
        <a:lstStyle/>
        <a:p>
          <a:endParaRPr lang="zh-TW" altLang="en-US"/>
        </a:p>
      </dgm:t>
    </dgm:pt>
    <dgm:pt modelId="{20AD7FFA-BE6A-46C0-B941-673B7A98486C}">
      <dgm:prSet phldrT="[文字]"/>
      <dgm:spPr/>
      <dgm:t>
        <a:bodyPr/>
        <a:lstStyle/>
        <a:p>
          <a:r>
            <a:rPr lang="en-US" altLang="zh-TW" dirty="0"/>
            <a:t>XML</a:t>
          </a:r>
          <a:endParaRPr lang="zh-TW" altLang="en-US" dirty="0"/>
        </a:p>
      </dgm:t>
    </dgm:pt>
    <dgm:pt modelId="{E05535E9-5233-4D5F-996D-AB0E84DCB43C}" type="parTrans" cxnId="{A7991667-0710-49DC-A727-C5BD1D198D06}">
      <dgm:prSet/>
      <dgm:spPr/>
      <dgm:t>
        <a:bodyPr/>
        <a:lstStyle/>
        <a:p>
          <a:endParaRPr lang="zh-TW" altLang="en-US"/>
        </a:p>
      </dgm:t>
    </dgm:pt>
    <dgm:pt modelId="{456B9053-A070-4A56-8F41-AC511707E524}" type="sibTrans" cxnId="{A7991667-0710-49DC-A727-C5BD1D198D06}">
      <dgm:prSet/>
      <dgm:spPr/>
      <dgm:t>
        <a:bodyPr/>
        <a:lstStyle/>
        <a:p>
          <a:endParaRPr lang="zh-TW" altLang="en-US"/>
        </a:p>
      </dgm:t>
    </dgm:pt>
    <dgm:pt modelId="{6CF8A632-FB32-483A-9AD8-DB154CEE5346}">
      <dgm:prSet phldrT="[文字]"/>
      <dgm:spPr/>
      <dgm:t>
        <a:bodyPr/>
        <a:lstStyle/>
        <a:p>
          <a:r>
            <a:rPr lang="zh-TW" altLang="en-US" dirty="0"/>
            <a:t>開檔讀取</a:t>
          </a:r>
        </a:p>
      </dgm:t>
    </dgm:pt>
    <dgm:pt modelId="{6159DB52-86C5-4109-BA11-D7AFB2A69C2A}" type="parTrans" cxnId="{41D4D833-81AC-435B-830D-2EA88B4E898C}">
      <dgm:prSet/>
      <dgm:spPr/>
      <dgm:t>
        <a:bodyPr/>
        <a:lstStyle/>
        <a:p>
          <a:endParaRPr lang="zh-TW" altLang="en-US"/>
        </a:p>
      </dgm:t>
    </dgm:pt>
    <dgm:pt modelId="{999F137E-2668-4D47-A45D-327CEA59A61C}" type="sibTrans" cxnId="{41D4D833-81AC-435B-830D-2EA88B4E898C}">
      <dgm:prSet/>
      <dgm:spPr/>
      <dgm:t>
        <a:bodyPr/>
        <a:lstStyle/>
        <a:p>
          <a:endParaRPr lang="zh-TW" altLang="en-US"/>
        </a:p>
      </dgm:t>
    </dgm:pt>
    <dgm:pt modelId="{741B08B0-6198-4D93-855B-28A0D168CF86}">
      <dgm:prSet phldrT="[文字]"/>
      <dgm:spPr/>
      <dgm:t>
        <a:bodyPr/>
        <a:lstStyle/>
        <a:p>
          <a:r>
            <a:rPr lang="zh-TW" altLang="en-US" dirty="0"/>
            <a:t>計算</a:t>
          </a:r>
        </a:p>
      </dgm:t>
    </dgm:pt>
    <dgm:pt modelId="{036B58E6-405D-4F3C-B4CC-B041F4201F15}" type="parTrans" cxnId="{E5F5D108-CCC0-4F39-91D8-F049CCF1A3DA}">
      <dgm:prSet/>
      <dgm:spPr/>
      <dgm:t>
        <a:bodyPr/>
        <a:lstStyle/>
        <a:p>
          <a:endParaRPr lang="zh-TW" altLang="en-US"/>
        </a:p>
      </dgm:t>
    </dgm:pt>
    <dgm:pt modelId="{4DCC6C2E-EFDA-4D5E-B033-2C872AE5826B}" type="sibTrans" cxnId="{E5F5D108-CCC0-4F39-91D8-F049CCF1A3DA}">
      <dgm:prSet/>
      <dgm:spPr/>
      <dgm:t>
        <a:bodyPr/>
        <a:lstStyle/>
        <a:p>
          <a:endParaRPr lang="zh-TW" altLang="en-US"/>
        </a:p>
      </dgm:t>
    </dgm:pt>
    <dgm:pt modelId="{A098E747-0AEE-4C07-B490-F5AD29DEA09A}">
      <dgm:prSet phldrT="[文字]"/>
      <dgm:spPr/>
      <dgm:t>
        <a:bodyPr/>
        <a:lstStyle/>
        <a:p>
          <a:r>
            <a:rPr lang="zh-TW" altLang="en-US" dirty="0"/>
            <a:t>篩選</a:t>
          </a:r>
        </a:p>
      </dgm:t>
    </dgm:pt>
    <dgm:pt modelId="{22A226F2-8D34-4F34-B424-F6BC67C92246}" type="parTrans" cxnId="{A4DB0012-9F8D-421E-90F5-213C7D908FCA}">
      <dgm:prSet/>
      <dgm:spPr/>
      <dgm:t>
        <a:bodyPr/>
        <a:lstStyle/>
        <a:p>
          <a:endParaRPr lang="zh-TW" altLang="en-US"/>
        </a:p>
      </dgm:t>
    </dgm:pt>
    <dgm:pt modelId="{1A767181-2733-47BC-BBDD-4976E99119A5}" type="sibTrans" cxnId="{A4DB0012-9F8D-421E-90F5-213C7D908FCA}">
      <dgm:prSet/>
      <dgm:spPr/>
      <dgm:t>
        <a:bodyPr/>
        <a:lstStyle/>
        <a:p>
          <a:endParaRPr lang="zh-TW" altLang="en-US"/>
        </a:p>
      </dgm:t>
    </dgm:pt>
    <dgm:pt modelId="{82995E82-8B7A-4F58-85E3-01B1280A3A12}">
      <dgm:prSet phldrT="[文字]"/>
      <dgm:spPr/>
      <dgm:t>
        <a:bodyPr/>
        <a:lstStyle/>
        <a:p>
          <a:r>
            <a:rPr lang="zh-TW" altLang="en-US" dirty="0"/>
            <a:t>輸出</a:t>
          </a:r>
        </a:p>
      </dgm:t>
    </dgm:pt>
    <dgm:pt modelId="{64FB7B78-7663-4704-8697-42D59073021A}" type="parTrans" cxnId="{2B3D63A1-DD29-4E60-93E0-A9FECE0364B3}">
      <dgm:prSet/>
      <dgm:spPr/>
      <dgm:t>
        <a:bodyPr/>
        <a:lstStyle/>
        <a:p>
          <a:endParaRPr lang="zh-TW" altLang="en-US"/>
        </a:p>
      </dgm:t>
    </dgm:pt>
    <dgm:pt modelId="{7CF05CF0-041F-4B5D-8F51-01DA0FF601F7}" type="sibTrans" cxnId="{2B3D63A1-DD29-4E60-93E0-A9FECE0364B3}">
      <dgm:prSet/>
      <dgm:spPr/>
      <dgm:t>
        <a:bodyPr/>
        <a:lstStyle/>
        <a:p>
          <a:endParaRPr lang="zh-TW" altLang="en-US"/>
        </a:p>
      </dgm:t>
    </dgm:pt>
    <dgm:pt modelId="{1776F356-2D59-4221-8450-828883FCF383}">
      <dgm:prSet phldrT="[文字]"/>
      <dgm:spPr/>
      <dgm:t>
        <a:bodyPr/>
        <a:lstStyle/>
        <a:p>
          <a:r>
            <a:rPr lang="zh-TW" altLang="en-US" dirty="0"/>
            <a:t>格式化</a:t>
          </a:r>
        </a:p>
      </dgm:t>
    </dgm:pt>
    <dgm:pt modelId="{9BE28AB3-40E5-4C0A-BE0A-06E101D4558B}" type="parTrans" cxnId="{A1941C14-9125-4903-9C0C-38135F1E3887}">
      <dgm:prSet/>
      <dgm:spPr/>
      <dgm:t>
        <a:bodyPr/>
        <a:lstStyle/>
        <a:p>
          <a:endParaRPr lang="zh-TW" altLang="en-US"/>
        </a:p>
      </dgm:t>
    </dgm:pt>
    <dgm:pt modelId="{293267C8-59DC-4CC9-85E3-8242D96684C9}" type="sibTrans" cxnId="{A1941C14-9125-4903-9C0C-38135F1E3887}">
      <dgm:prSet/>
      <dgm:spPr/>
      <dgm:t>
        <a:bodyPr/>
        <a:lstStyle/>
        <a:p>
          <a:endParaRPr lang="zh-TW" altLang="en-US"/>
        </a:p>
      </dgm:t>
    </dgm:pt>
    <dgm:pt modelId="{E2E8CAB4-B0A4-4304-A095-9EB110990546}">
      <dgm:prSet phldrT="[文字]"/>
      <dgm:spPr/>
      <dgm:t>
        <a:bodyPr/>
        <a:lstStyle/>
        <a:p>
          <a:r>
            <a:rPr lang="zh-TW" altLang="en-US" dirty="0"/>
            <a:t>儲存</a:t>
          </a:r>
        </a:p>
      </dgm:t>
    </dgm:pt>
    <dgm:pt modelId="{BDF8FE2E-18BB-4514-BE18-2E057DE9161D}" type="parTrans" cxnId="{A1A6F88B-D412-41F8-B218-CB732E9D2474}">
      <dgm:prSet/>
      <dgm:spPr/>
      <dgm:t>
        <a:bodyPr/>
        <a:lstStyle/>
        <a:p>
          <a:endParaRPr lang="zh-TW" altLang="en-US"/>
        </a:p>
      </dgm:t>
    </dgm:pt>
    <dgm:pt modelId="{C84E0FC9-971F-4DD7-BB45-4EC7D3A53693}" type="sibTrans" cxnId="{A1A6F88B-D412-41F8-B218-CB732E9D2474}">
      <dgm:prSet/>
      <dgm:spPr/>
      <dgm:t>
        <a:bodyPr/>
        <a:lstStyle/>
        <a:p>
          <a:endParaRPr lang="zh-TW" altLang="en-US"/>
        </a:p>
      </dgm:t>
    </dgm:pt>
    <dgm:pt modelId="{AA84F93F-F270-45F4-88E6-39DF65A408F2}">
      <dgm:prSet phldrT="[文字]"/>
      <dgm:spPr/>
      <dgm:t>
        <a:bodyPr/>
        <a:lstStyle/>
        <a:p>
          <a:r>
            <a:rPr lang="en-US" altLang="zh-TW" dirty="0"/>
            <a:t>TXT</a:t>
          </a:r>
          <a:endParaRPr lang="zh-TW" altLang="en-US" dirty="0"/>
        </a:p>
      </dgm:t>
    </dgm:pt>
    <dgm:pt modelId="{0F39CF4B-DC64-43DE-9247-83725BF5FD5B}" type="parTrans" cxnId="{F66E9DF0-162A-45DF-ABE5-867FEAEF977C}">
      <dgm:prSet/>
      <dgm:spPr/>
      <dgm:t>
        <a:bodyPr/>
        <a:lstStyle/>
        <a:p>
          <a:endParaRPr lang="zh-TW" altLang="en-US"/>
        </a:p>
      </dgm:t>
    </dgm:pt>
    <dgm:pt modelId="{FA74D835-2616-4577-916E-006332324301}" type="sibTrans" cxnId="{F66E9DF0-162A-45DF-ABE5-867FEAEF977C}">
      <dgm:prSet/>
      <dgm:spPr/>
      <dgm:t>
        <a:bodyPr/>
        <a:lstStyle/>
        <a:p>
          <a:endParaRPr lang="zh-TW" altLang="en-US"/>
        </a:p>
      </dgm:t>
    </dgm:pt>
    <dgm:pt modelId="{A4FBC448-DE02-4E24-AE6B-374C0064F04E}" type="pres">
      <dgm:prSet presAssocID="{0D82AA38-24CE-4364-811B-EC786A275FAC}" presName="Name0" presStyleCnt="0">
        <dgm:presLayoutVars>
          <dgm:dir/>
          <dgm:animLvl val="lvl"/>
          <dgm:resizeHandles val="exact"/>
        </dgm:presLayoutVars>
      </dgm:prSet>
      <dgm:spPr/>
    </dgm:pt>
    <dgm:pt modelId="{7FE08AAC-74B1-41D4-A51F-72190F7F4196}" type="pres">
      <dgm:prSet presAssocID="{F55AA7EA-4934-41A6-A22A-B60701C27A9E}" presName="composite" presStyleCnt="0"/>
      <dgm:spPr/>
    </dgm:pt>
    <dgm:pt modelId="{C146623C-1DCB-4967-BC4E-ED89DC04D360}" type="pres">
      <dgm:prSet presAssocID="{F55AA7EA-4934-41A6-A22A-B60701C27A9E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0F51128-CA0C-4200-B527-7994D9371F99}" type="pres">
      <dgm:prSet presAssocID="{F55AA7EA-4934-41A6-A22A-B60701C27A9E}" presName="desTx" presStyleLbl="revTx" presStyleIdx="0" presStyleCnt="3">
        <dgm:presLayoutVars>
          <dgm:bulletEnabled val="1"/>
        </dgm:presLayoutVars>
      </dgm:prSet>
      <dgm:spPr/>
    </dgm:pt>
    <dgm:pt modelId="{4440C990-B0D2-40DF-8A6E-5C17B084F061}" type="pres">
      <dgm:prSet presAssocID="{0F8C749B-7656-410E-985E-4DD3BFEE917A}" presName="space" presStyleCnt="0"/>
      <dgm:spPr/>
    </dgm:pt>
    <dgm:pt modelId="{1681D838-1215-4324-A747-FCD3294C849C}" type="pres">
      <dgm:prSet presAssocID="{6CF8A632-FB32-483A-9AD8-DB154CEE5346}" presName="composite" presStyleCnt="0"/>
      <dgm:spPr/>
    </dgm:pt>
    <dgm:pt modelId="{8A84C4AA-3A24-4390-BB47-D10688BC6848}" type="pres">
      <dgm:prSet presAssocID="{6CF8A632-FB32-483A-9AD8-DB154CEE5346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382FD55-1053-4624-8F7B-A874AEDAC2FC}" type="pres">
      <dgm:prSet presAssocID="{6CF8A632-FB32-483A-9AD8-DB154CEE5346}" presName="desTx" presStyleLbl="revTx" presStyleIdx="1" presStyleCnt="3">
        <dgm:presLayoutVars>
          <dgm:bulletEnabled val="1"/>
        </dgm:presLayoutVars>
      </dgm:prSet>
      <dgm:spPr/>
    </dgm:pt>
    <dgm:pt modelId="{308DEAD0-22B0-4D6B-9A0A-F70C29C093B4}" type="pres">
      <dgm:prSet presAssocID="{999F137E-2668-4D47-A45D-327CEA59A61C}" presName="space" presStyleCnt="0"/>
      <dgm:spPr/>
    </dgm:pt>
    <dgm:pt modelId="{DA508E94-6062-4A1F-AE91-4F755C2141F8}" type="pres">
      <dgm:prSet presAssocID="{82995E82-8B7A-4F58-85E3-01B1280A3A12}" presName="composite" presStyleCnt="0"/>
      <dgm:spPr/>
    </dgm:pt>
    <dgm:pt modelId="{1A3BCFB3-5E95-4340-B0BF-A497CD568857}" type="pres">
      <dgm:prSet presAssocID="{82995E82-8B7A-4F58-85E3-01B1280A3A12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00C3F46D-D005-4770-869F-4E88AE7AFCC5}" type="pres">
      <dgm:prSet presAssocID="{82995E82-8B7A-4F58-85E3-01B1280A3A12}" presName="desTx" presStyleLbl="revTx" presStyleIdx="2" presStyleCnt="3">
        <dgm:presLayoutVars>
          <dgm:bulletEnabled val="1"/>
        </dgm:presLayoutVars>
      </dgm:prSet>
      <dgm:spPr/>
    </dgm:pt>
  </dgm:ptLst>
  <dgm:cxnLst>
    <dgm:cxn modelId="{E5F5D108-CCC0-4F39-91D8-F049CCF1A3DA}" srcId="{6CF8A632-FB32-483A-9AD8-DB154CEE5346}" destId="{741B08B0-6198-4D93-855B-28A0D168CF86}" srcOrd="0" destOrd="0" parTransId="{036B58E6-405D-4F3C-B4CC-B041F4201F15}" sibTransId="{4DCC6C2E-EFDA-4D5E-B033-2C872AE5826B}"/>
    <dgm:cxn modelId="{2F905411-961F-44F9-867A-6BA5BB4CD3D6}" type="presOf" srcId="{82995E82-8B7A-4F58-85E3-01B1280A3A12}" destId="{1A3BCFB3-5E95-4340-B0BF-A497CD568857}" srcOrd="0" destOrd="0" presId="urn:microsoft.com/office/officeart/2005/8/layout/chevron1"/>
    <dgm:cxn modelId="{A4DB0012-9F8D-421E-90F5-213C7D908FCA}" srcId="{6CF8A632-FB32-483A-9AD8-DB154CEE5346}" destId="{A098E747-0AEE-4C07-B490-F5AD29DEA09A}" srcOrd="1" destOrd="0" parTransId="{22A226F2-8D34-4F34-B424-F6BC67C92246}" sibTransId="{1A767181-2733-47BC-BBDD-4976E99119A5}"/>
    <dgm:cxn modelId="{A1941C14-9125-4903-9C0C-38135F1E3887}" srcId="{82995E82-8B7A-4F58-85E3-01B1280A3A12}" destId="{1776F356-2D59-4221-8450-828883FCF383}" srcOrd="0" destOrd="0" parTransId="{9BE28AB3-40E5-4C0A-BE0A-06E101D4558B}" sibTransId="{293267C8-59DC-4CC9-85E3-8242D96684C9}"/>
    <dgm:cxn modelId="{13BD0C1D-D101-4EF9-9607-D0780BDD8C4F}" type="presOf" srcId="{AA84F93F-F270-45F4-88E6-39DF65A408F2}" destId="{80F51128-CA0C-4200-B527-7994D9371F99}" srcOrd="0" destOrd="2" presId="urn:microsoft.com/office/officeart/2005/8/layout/chevron1"/>
    <dgm:cxn modelId="{40BDD11F-687C-4AF6-A987-7D54F897371E}" type="presOf" srcId="{741B08B0-6198-4D93-855B-28A0D168CF86}" destId="{7382FD55-1053-4624-8F7B-A874AEDAC2FC}" srcOrd="0" destOrd="0" presId="urn:microsoft.com/office/officeart/2005/8/layout/chevron1"/>
    <dgm:cxn modelId="{41D4D833-81AC-435B-830D-2EA88B4E898C}" srcId="{0D82AA38-24CE-4364-811B-EC786A275FAC}" destId="{6CF8A632-FB32-483A-9AD8-DB154CEE5346}" srcOrd="1" destOrd="0" parTransId="{6159DB52-86C5-4109-BA11-D7AFB2A69C2A}" sibTransId="{999F137E-2668-4D47-A45D-327CEA59A61C}"/>
    <dgm:cxn modelId="{22FAC239-5067-4F1F-B1AB-6EEF688A3A75}" type="presOf" srcId="{E2E8CAB4-B0A4-4304-A095-9EB110990546}" destId="{00C3F46D-D005-4770-869F-4E88AE7AFCC5}" srcOrd="0" destOrd="1" presId="urn:microsoft.com/office/officeart/2005/8/layout/chevron1"/>
    <dgm:cxn modelId="{C88B6F40-40ED-439F-A14D-D1A65D8B607A}" type="presOf" srcId="{A098E747-0AEE-4C07-B490-F5AD29DEA09A}" destId="{7382FD55-1053-4624-8F7B-A874AEDAC2FC}" srcOrd="0" destOrd="1" presId="urn:microsoft.com/office/officeart/2005/8/layout/chevron1"/>
    <dgm:cxn modelId="{A7991667-0710-49DC-A727-C5BD1D198D06}" srcId="{F55AA7EA-4934-41A6-A22A-B60701C27A9E}" destId="{20AD7FFA-BE6A-46C0-B941-673B7A98486C}" srcOrd="1" destOrd="0" parTransId="{E05535E9-5233-4D5F-996D-AB0E84DCB43C}" sibTransId="{456B9053-A070-4A56-8F41-AC511707E524}"/>
    <dgm:cxn modelId="{0E86B858-08B1-444C-BD7E-D4F5C21EBF1C}" type="presOf" srcId="{0D82AA38-24CE-4364-811B-EC786A275FAC}" destId="{A4FBC448-DE02-4E24-AE6B-374C0064F04E}" srcOrd="0" destOrd="0" presId="urn:microsoft.com/office/officeart/2005/8/layout/chevron1"/>
    <dgm:cxn modelId="{38D2BF81-927B-4460-979A-25670D49323F}" type="presOf" srcId="{6CF8A632-FB32-483A-9AD8-DB154CEE5346}" destId="{8A84C4AA-3A24-4390-BB47-D10688BC6848}" srcOrd="0" destOrd="0" presId="urn:microsoft.com/office/officeart/2005/8/layout/chevron1"/>
    <dgm:cxn modelId="{A1A6F88B-D412-41F8-B218-CB732E9D2474}" srcId="{82995E82-8B7A-4F58-85E3-01B1280A3A12}" destId="{E2E8CAB4-B0A4-4304-A095-9EB110990546}" srcOrd="1" destOrd="0" parTransId="{BDF8FE2E-18BB-4514-BE18-2E057DE9161D}" sibTransId="{C84E0FC9-971F-4DD7-BB45-4EC7D3A53693}"/>
    <dgm:cxn modelId="{D3477099-7F0A-4554-B433-3F037F9E5099}" type="presOf" srcId="{1E9E7EE0-D066-47F2-8474-70255C93A868}" destId="{80F51128-CA0C-4200-B527-7994D9371F99}" srcOrd="0" destOrd="0" presId="urn:microsoft.com/office/officeart/2005/8/layout/chevron1"/>
    <dgm:cxn modelId="{20BCD19C-D794-4579-891E-5AFD292B8825}" type="presOf" srcId="{1776F356-2D59-4221-8450-828883FCF383}" destId="{00C3F46D-D005-4770-869F-4E88AE7AFCC5}" srcOrd="0" destOrd="0" presId="urn:microsoft.com/office/officeart/2005/8/layout/chevron1"/>
    <dgm:cxn modelId="{F6A0B89E-D283-4BB6-ADD8-6299B3430379}" type="presOf" srcId="{F55AA7EA-4934-41A6-A22A-B60701C27A9E}" destId="{C146623C-1DCB-4967-BC4E-ED89DC04D360}" srcOrd="0" destOrd="0" presId="urn:microsoft.com/office/officeart/2005/8/layout/chevron1"/>
    <dgm:cxn modelId="{2B3D63A1-DD29-4E60-93E0-A9FECE0364B3}" srcId="{0D82AA38-24CE-4364-811B-EC786A275FAC}" destId="{82995E82-8B7A-4F58-85E3-01B1280A3A12}" srcOrd="2" destOrd="0" parTransId="{64FB7B78-7663-4704-8697-42D59073021A}" sibTransId="{7CF05CF0-041F-4B5D-8F51-01DA0FF601F7}"/>
    <dgm:cxn modelId="{8FF0AAA2-8E5A-4938-A520-28401F18566B}" srcId="{0D82AA38-24CE-4364-811B-EC786A275FAC}" destId="{F55AA7EA-4934-41A6-A22A-B60701C27A9E}" srcOrd="0" destOrd="0" parTransId="{C1F721F6-DC04-4155-A997-6D86317968C2}" sibTransId="{0F8C749B-7656-410E-985E-4DD3BFEE917A}"/>
    <dgm:cxn modelId="{DFFC6BD1-2EF0-4469-8D94-AC22D03CE088}" type="presOf" srcId="{20AD7FFA-BE6A-46C0-B941-673B7A98486C}" destId="{80F51128-CA0C-4200-B527-7994D9371F99}" srcOrd="0" destOrd="1" presId="urn:microsoft.com/office/officeart/2005/8/layout/chevron1"/>
    <dgm:cxn modelId="{F66E9DF0-162A-45DF-ABE5-867FEAEF977C}" srcId="{F55AA7EA-4934-41A6-A22A-B60701C27A9E}" destId="{AA84F93F-F270-45F4-88E6-39DF65A408F2}" srcOrd="2" destOrd="0" parTransId="{0F39CF4B-DC64-43DE-9247-83725BF5FD5B}" sibTransId="{FA74D835-2616-4577-916E-006332324301}"/>
    <dgm:cxn modelId="{49C897F8-B235-47D8-91AB-900C3E0F210E}" srcId="{F55AA7EA-4934-41A6-A22A-B60701C27A9E}" destId="{1E9E7EE0-D066-47F2-8474-70255C93A868}" srcOrd="0" destOrd="0" parTransId="{DDEE66AE-A53E-4AFE-8A81-C7B0731D7E4A}" sibTransId="{5CBDA9B6-26CD-4616-A12C-BBC6FD86253A}"/>
    <dgm:cxn modelId="{9D5A87C4-6010-4908-BB2F-F67C523EA847}" type="presParOf" srcId="{A4FBC448-DE02-4E24-AE6B-374C0064F04E}" destId="{7FE08AAC-74B1-41D4-A51F-72190F7F4196}" srcOrd="0" destOrd="0" presId="urn:microsoft.com/office/officeart/2005/8/layout/chevron1"/>
    <dgm:cxn modelId="{C9C7D23B-1D06-468D-804B-80543344821A}" type="presParOf" srcId="{7FE08AAC-74B1-41D4-A51F-72190F7F4196}" destId="{C146623C-1DCB-4967-BC4E-ED89DC04D360}" srcOrd="0" destOrd="0" presId="urn:microsoft.com/office/officeart/2005/8/layout/chevron1"/>
    <dgm:cxn modelId="{58DE9A34-9396-4A33-BFD2-A01F99A76DCA}" type="presParOf" srcId="{7FE08AAC-74B1-41D4-A51F-72190F7F4196}" destId="{80F51128-CA0C-4200-B527-7994D9371F99}" srcOrd="1" destOrd="0" presId="urn:microsoft.com/office/officeart/2005/8/layout/chevron1"/>
    <dgm:cxn modelId="{E1EC591C-7A9B-4E0B-B647-DFD716A2CA2F}" type="presParOf" srcId="{A4FBC448-DE02-4E24-AE6B-374C0064F04E}" destId="{4440C990-B0D2-40DF-8A6E-5C17B084F061}" srcOrd="1" destOrd="0" presId="urn:microsoft.com/office/officeart/2005/8/layout/chevron1"/>
    <dgm:cxn modelId="{54C1D742-BB61-4AC9-9A4E-52BEEC6D5939}" type="presParOf" srcId="{A4FBC448-DE02-4E24-AE6B-374C0064F04E}" destId="{1681D838-1215-4324-A747-FCD3294C849C}" srcOrd="2" destOrd="0" presId="urn:microsoft.com/office/officeart/2005/8/layout/chevron1"/>
    <dgm:cxn modelId="{413252F1-ABDA-4286-BE8C-B6CB69108C13}" type="presParOf" srcId="{1681D838-1215-4324-A747-FCD3294C849C}" destId="{8A84C4AA-3A24-4390-BB47-D10688BC6848}" srcOrd="0" destOrd="0" presId="urn:microsoft.com/office/officeart/2005/8/layout/chevron1"/>
    <dgm:cxn modelId="{09FBEDBA-43BA-427E-8E1C-3DA4502463DB}" type="presParOf" srcId="{1681D838-1215-4324-A747-FCD3294C849C}" destId="{7382FD55-1053-4624-8F7B-A874AEDAC2FC}" srcOrd="1" destOrd="0" presId="urn:microsoft.com/office/officeart/2005/8/layout/chevron1"/>
    <dgm:cxn modelId="{C8B9F1B2-0E1A-41F5-8A11-A068C22DCFBD}" type="presParOf" srcId="{A4FBC448-DE02-4E24-AE6B-374C0064F04E}" destId="{308DEAD0-22B0-4D6B-9A0A-F70C29C093B4}" srcOrd="3" destOrd="0" presId="urn:microsoft.com/office/officeart/2005/8/layout/chevron1"/>
    <dgm:cxn modelId="{A00D8274-708B-4DB5-96DA-2A1FA6641D68}" type="presParOf" srcId="{A4FBC448-DE02-4E24-AE6B-374C0064F04E}" destId="{DA508E94-6062-4A1F-AE91-4F755C2141F8}" srcOrd="4" destOrd="0" presId="urn:microsoft.com/office/officeart/2005/8/layout/chevron1"/>
    <dgm:cxn modelId="{C3FF4F09-B1B5-4DFB-AF8A-25AEFBB4F15E}" type="presParOf" srcId="{DA508E94-6062-4A1F-AE91-4F755C2141F8}" destId="{1A3BCFB3-5E95-4340-B0BF-A497CD568857}" srcOrd="0" destOrd="0" presId="urn:microsoft.com/office/officeart/2005/8/layout/chevron1"/>
    <dgm:cxn modelId="{646E6D4D-BF84-49FC-88FB-0C5AB93ACFB2}" type="presParOf" srcId="{DA508E94-6062-4A1F-AE91-4F755C2141F8}" destId="{00C3F46D-D005-4770-869F-4E88AE7AFCC5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DAE8DB-2897-4272-BC48-7C73B5E8118B}" type="doc">
      <dgm:prSet loTypeId="urn:microsoft.com/office/officeart/2005/8/layout/list1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D9D2555F-B744-4203-AC83-2B8B3C2CA34A}">
      <dgm:prSet/>
      <dgm:spPr/>
      <dgm:t>
        <a:bodyPr/>
        <a:lstStyle/>
        <a:p>
          <a:r>
            <a:rPr lang="zh-TW" b="0" i="0" baseline="0"/>
            <a:t>題目</a:t>
          </a:r>
          <a:r>
            <a:rPr lang="en-US" b="0" i="0" baseline="0"/>
            <a:t>:</a:t>
          </a:r>
          <a:endParaRPr lang="en-US"/>
        </a:p>
      </dgm:t>
    </dgm:pt>
    <dgm:pt modelId="{FE11ED62-8508-4D64-A2B2-44CEA867467B}" type="parTrans" cxnId="{24BE4FEF-F4F0-4FEB-B8E2-EFCE63B470B3}">
      <dgm:prSet/>
      <dgm:spPr/>
      <dgm:t>
        <a:bodyPr/>
        <a:lstStyle/>
        <a:p>
          <a:endParaRPr lang="en-US"/>
        </a:p>
      </dgm:t>
    </dgm:pt>
    <dgm:pt modelId="{A88B7D2C-5DE0-468E-9752-35B0F95227E6}" type="sibTrans" cxnId="{24BE4FEF-F4F0-4FEB-B8E2-EFCE63B470B3}">
      <dgm:prSet/>
      <dgm:spPr/>
      <dgm:t>
        <a:bodyPr/>
        <a:lstStyle/>
        <a:p>
          <a:endParaRPr lang="en-US"/>
        </a:p>
      </dgm:t>
    </dgm:pt>
    <dgm:pt modelId="{32C5F357-6232-4A5C-B20F-9C86C61AD1D1}">
      <dgm:prSet/>
      <dgm:spPr/>
      <dgm:t>
        <a:bodyPr/>
        <a:lstStyle/>
        <a:p>
          <a:r>
            <a:rPr lang="zh-TW" b="0" i="0" baseline="0"/>
            <a:t>緣由</a:t>
          </a:r>
          <a:r>
            <a:rPr lang="en-US" b="0" i="0" baseline="0"/>
            <a:t>:</a:t>
          </a:r>
          <a:endParaRPr lang="en-US"/>
        </a:p>
      </dgm:t>
    </dgm:pt>
    <dgm:pt modelId="{3D09B7E2-9542-4600-8E65-762C41647E70}" type="parTrans" cxnId="{FCAD16EF-E0D6-4D98-BDC0-3ADCBAAB71AD}">
      <dgm:prSet/>
      <dgm:spPr/>
      <dgm:t>
        <a:bodyPr/>
        <a:lstStyle/>
        <a:p>
          <a:endParaRPr lang="en-US"/>
        </a:p>
      </dgm:t>
    </dgm:pt>
    <dgm:pt modelId="{9508CBCF-CE99-47D1-B4D5-A67575E20591}" type="sibTrans" cxnId="{FCAD16EF-E0D6-4D98-BDC0-3ADCBAAB71AD}">
      <dgm:prSet/>
      <dgm:spPr/>
      <dgm:t>
        <a:bodyPr/>
        <a:lstStyle/>
        <a:p>
          <a:endParaRPr lang="en-US"/>
        </a:p>
      </dgm:t>
    </dgm:pt>
    <dgm:pt modelId="{3213A80C-7B25-4468-9256-7A2FA549C354}">
      <dgm:prSet/>
      <dgm:spPr/>
      <dgm:t>
        <a:bodyPr/>
        <a:lstStyle/>
        <a:p>
          <a:r>
            <a:rPr lang="zh-TW" b="0" i="0" baseline="0"/>
            <a:t>輸入</a:t>
          </a:r>
          <a:r>
            <a:rPr lang="en-US" b="0" i="0" baseline="0"/>
            <a:t>:</a:t>
          </a:r>
          <a:endParaRPr lang="en-US"/>
        </a:p>
      </dgm:t>
    </dgm:pt>
    <dgm:pt modelId="{39C0DFF8-A6E0-4E1C-9072-534138327BCB}" type="parTrans" cxnId="{22C00523-673D-43D8-8867-75466AA8CA55}">
      <dgm:prSet/>
      <dgm:spPr/>
      <dgm:t>
        <a:bodyPr/>
        <a:lstStyle/>
        <a:p>
          <a:endParaRPr lang="en-US"/>
        </a:p>
      </dgm:t>
    </dgm:pt>
    <dgm:pt modelId="{EC8BB826-2C46-4D98-8800-6E4E79DF80A2}" type="sibTrans" cxnId="{22C00523-673D-43D8-8867-75466AA8CA55}">
      <dgm:prSet/>
      <dgm:spPr/>
      <dgm:t>
        <a:bodyPr/>
        <a:lstStyle/>
        <a:p>
          <a:endParaRPr lang="en-US"/>
        </a:p>
      </dgm:t>
    </dgm:pt>
    <dgm:pt modelId="{429324C4-6517-4F06-83CC-6176FAB80732}">
      <dgm:prSet/>
      <dgm:spPr/>
      <dgm:t>
        <a:bodyPr/>
        <a:lstStyle/>
        <a:p>
          <a:r>
            <a:rPr lang="zh-TW" b="0" i="0" baseline="0"/>
            <a:t>輸出</a:t>
          </a:r>
          <a:r>
            <a:rPr lang="en-US" b="0" i="0" baseline="0"/>
            <a:t>:</a:t>
          </a:r>
          <a:endParaRPr lang="en-US"/>
        </a:p>
      </dgm:t>
    </dgm:pt>
    <dgm:pt modelId="{FF20E171-5D54-4046-B648-68FADBB12CF3}" type="parTrans" cxnId="{2035F843-054C-4A5B-8A4D-2A38E352A675}">
      <dgm:prSet/>
      <dgm:spPr/>
      <dgm:t>
        <a:bodyPr/>
        <a:lstStyle/>
        <a:p>
          <a:endParaRPr lang="en-US"/>
        </a:p>
      </dgm:t>
    </dgm:pt>
    <dgm:pt modelId="{B8854CE7-FDE4-4729-A4A1-38234F7B8641}" type="sibTrans" cxnId="{2035F843-054C-4A5B-8A4D-2A38E352A675}">
      <dgm:prSet/>
      <dgm:spPr/>
      <dgm:t>
        <a:bodyPr/>
        <a:lstStyle/>
        <a:p>
          <a:endParaRPr lang="en-US"/>
        </a:p>
      </dgm:t>
    </dgm:pt>
    <dgm:pt modelId="{1F22C270-408F-455E-8771-E063909F9E2B}" type="pres">
      <dgm:prSet presAssocID="{C8DAE8DB-2897-4272-BC48-7C73B5E8118B}" presName="linear" presStyleCnt="0">
        <dgm:presLayoutVars>
          <dgm:dir/>
          <dgm:animLvl val="lvl"/>
          <dgm:resizeHandles val="exact"/>
        </dgm:presLayoutVars>
      </dgm:prSet>
      <dgm:spPr/>
    </dgm:pt>
    <dgm:pt modelId="{93F6AA23-B1C4-4436-A2CA-EC8815416DFE}" type="pres">
      <dgm:prSet presAssocID="{D9D2555F-B744-4203-AC83-2B8B3C2CA34A}" presName="parentLin" presStyleCnt="0"/>
      <dgm:spPr/>
    </dgm:pt>
    <dgm:pt modelId="{970B85FB-64F5-4CD2-8137-7ED5E39FB8EF}" type="pres">
      <dgm:prSet presAssocID="{D9D2555F-B744-4203-AC83-2B8B3C2CA34A}" presName="parentLeftMargin" presStyleLbl="node1" presStyleIdx="0" presStyleCnt="4"/>
      <dgm:spPr/>
    </dgm:pt>
    <dgm:pt modelId="{17752AD4-0A5B-407D-AE6C-5FF4C59FD63D}" type="pres">
      <dgm:prSet presAssocID="{D9D2555F-B744-4203-AC83-2B8B3C2CA34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2D1FA97-F0EA-4CBA-BADA-48ACDF320CEB}" type="pres">
      <dgm:prSet presAssocID="{D9D2555F-B744-4203-AC83-2B8B3C2CA34A}" presName="negativeSpace" presStyleCnt="0"/>
      <dgm:spPr/>
    </dgm:pt>
    <dgm:pt modelId="{61E931EC-5A92-4677-9FD1-06B39CD41F8A}" type="pres">
      <dgm:prSet presAssocID="{D9D2555F-B744-4203-AC83-2B8B3C2CA34A}" presName="childText" presStyleLbl="conFgAcc1" presStyleIdx="0" presStyleCnt="4">
        <dgm:presLayoutVars>
          <dgm:bulletEnabled val="1"/>
        </dgm:presLayoutVars>
      </dgm:prSet>
      <dgm:spPr/>
    </dgm:pt>
    <dgm:pt modelId="{CEC2ACDD-0335-403D-ABAE-63D0659E8DD4}" type="pres">
      <dgm:prSet presAssocID="{A88B7D2C-5DE0-468E-9752-35B0F95227E6}" presName="spaceBetweenRectangles" presStyleCnt="0"/>
      <dgm:spPr/>
    </dgm:pt>
    <dgm:pt modelId="{35659A4E-2BF9-417A-9140-AAEA1FDBAAD0}" type="pres">
      <dgm:prSet presAssocID="{32C5F357-6232-4A5C-B20F-9C86C61AD1D1}" presName="parentLin" presStyleCnt="0"/>
      <dgm:spPr/>
    </dgm:pt>
    <dgm:pt modelId="{D0CFEE95-6922-4321-94B4-912CA316EBCB}" type="pres">
      <dgm:prSet presAssocID="{32C5F357-6232-4A5C-B20F-9C86C61AD1D1}" presName="parentLeftMargin" presStyleLbl="node1" presStyleIdx="0" presStyleCnt="4"/>
      <dgm:spPr/>
    </dgm:pt>
    <dgm:pt modelId="{52AD053F-9931-475C-BD31-809FFE3B176F}" type="pres">
      <dgm:prSet presAssocID="{32C5F357-6232-4A5C-B20F-9C86C61AD1D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8DD734D-7E60-45F7-9CDD-62712780300A}" type="pres">
      <dgm:prSet presAssocID="{32C5F357-6232-4A5C-B20F-9C86C61AD1D1}" presName="negativeSpace" presStyleCnt="0"/>
      <dgm:spPr/>
    </dgm:pt>
    <dgm:pt modelId="{8068715E-AB30-4837-A506-0376AEB7EC04}" type="pres">
      <dgm:prSet presAssocID="{32C5F357-6232-4A5C-B20F-9C86C61AD1D1}" presName="childText" presStyleLbl="conFgAcc1" presStyleIdx="1" presStyleCnt="4">
        <dgm:presLayoutVars>
          <dgm:bulletEnabled val="1"/>
        </dgm:presLayoutVars>
      </dgm:prSet>
      <dgm:spPr/>
    </dgm:pt>
    <dgm:pt modelId="{110A3AD4-56BA-498B-96A2-A2C4AC29E30A}" type="pres">
      <dgm:prSet presAssocID="{9508CBCF-CE99-47D1-B4D5-A67575E20591}" presName="spaceBetweenRectangles" presStyleCnt="0"/>
      <dgm:spPr/>
    </dgm:pt>
    <dgm:pt modelId="{BAD273EC-61FC-45A6-9E9F-67375CBC259A}" type="pres">
      <dgm:prSet presAssocID="{3213A80C-7B25-4468-9256-7A2FA549C354}" presName="parentLin" presStyleCnt="0"/>
      <dgm:spPr/>
    </dgm:pt>
    <dgm:pt modelId="{DC66F130-7DAB-4D17-B689-9B35FBD875C3}" type="pres">
      <dgm:prSet presAssocID="{3213A80C-7B25-4468-9256-7A2FA549C354}" presName="parentLeftMargin" presStyleLbl="node1" presStyleIdx="1" presStyleCnt="4"/>
      <dgm:spPr/>
    </dgm:pt>
    <dgm:pt modelId="{7F40C168-AA37-4AC3-9A07-1C86C69E2150}" type="pres">
      <dgm:prSet presAssocID="{3213A80C-7B25-4468-9256-7A2FA549C35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40F912B-2AED-4836-B1ED-DEA47C747B15}" type="pres">
      <dgm:prSet presAssocID="{3213A80C-7B25-4468-9256-7A2FA549C354}" presName="negativeSpace" presStyleCnt="0"/>
      <dgm:spPr/>
    </dgm:pt>
    <dgm:pt modelId="{CF20D75A-5E76-4015-873F-8B7F46EFFB75}" type="pres">
      <dgm:prSet presAssocID="{3213A80C-7B25-4468-9256-7A2FA549C354}" presName="childText" presStyleLbl="conFgAcc1" presStyleIdx="2" presStyleCnt="4">
        <dgm:presLayoutVars>
          <dgm:bulletEnabled val="1"/>
        </dgm:presLayoutVars>
      </dgm:prSet>
      <dgm:spPr/>
    </dgm:pt>
    <dgm:pt modelId="{103EB84E-FF1A-4586-BB06-8E3A170B2E8D}" type="pres">
      <dgm:prSet presAssocID="{EC8BB826-2C46-4D98-8800-6E4E79DF80A2}" presName="spaceBetweenRectangles" presStyleCnt="0"/>
      <dgm:spPr/>
    </dgm:pt>
    <dgm:pt modelId="{CBC8B802-4CBB-47AF-A641-7677CA4025CF}" type="pres">
      <dgm:prSet presAssocID="{429324C4-6517-4F06-83CC-6176FAB80732}" presName="parentLin" presStyleCnt="0"/>
      <dgm:spPr/>
    </dgm:pt>
    <dgm:pt modelId="{A056FD34-C29D-443F-B129-C8700439E462}" type="pres">
      <dgm:prSet presAssocID="{429324C4-6517-4F06-83CC-6176FAB80732}" presName="parentLeftMargin" presStyleLbl="node1" presStyleIdx="2" presStyleCnt="4"/>
      <dgm:spPr/>
    </dgm:pt>
    <dgm:pt modelId="{0B275171-8729-42E5-B8F4-B9D78EB9B2A4}" type="pres">
      <dgm:prSet presAssocID="{429324C4-6517-4F06-83CC-6176FAB80732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C4CD7BF0-6FC1-4CE7-BDD0-0864FD88BF62}" type="pres">
      <dgm:prSet presAssocID="{429324C4-6517-4F06-83CC-6176FAB80732}" presName="negativeSpace" presStyleCnt="0"/>
      <dgm:spPr/>
    </dgm:pt>
    <dgm:pt modelId="{49B3F383-DC9D-45B3-904C-F4A7FA7D4BBC}" type="pres">
      <dgm:prSet presAssocID="{429324C4-6517-4F06-83CC-6176FAB80732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221BD40E-B32A-45E5-A5B3-DE10D1D49C8E}" type="presOf" srcId="{429324C4-6517-4F06-83CC-6176FAB80732}" destId="{0B275171-8729-42E5-B8F4-B9D78EB9B2A4}" srcOrd="1" destOrd="0" presId="urn:microsoft.com/office/officeart/2005/8/layout/list1"/>
    <dgm:cxn modelId="{22C00523-673D-43D8-8867-75466AA8CA55}" srcId="{C8DAE8DB-2897-4272-BC48-7C73B5E8118B}" destId="{3213A80C-7B25-4468-9256-7A2FA549C354}" srcOrd="2" destOrd="0" parTransId="{39C0DFF8-A6E0-4E1C-9072-534138327BCB}" sibTransId="{EC8BB826-2C46-4D98-8800-6E4E79DF80A2}"/>
    <dgm:cxn modelId="{F8F18729-1034-4FB3-9803-6E8D20BCE27C}" type="presOf" srcId="{D9D2555F-B744-4203-AC83-2B8B3C2CA34A}" destId="{970B85FB-64F5-4CD2-8137-7ED5E39FB8EF}" srcOrd="0" destOrd="0" presId="urn:microsoft.com/office/officeart/2005/8/layout/list1"/>
    <dgm:cxn modelId="{1E1AD736-45D9-4E31-AB32-C67252F27171}" type="presOf" srcId="{D9D2555F-B744-4203-AC83-2B8B3C2CA34A}" destId="{17752AD4-0A5B-407D-AE6C-5FF4C59FD63D}" srcOrd="1" destOrd="0" presId="urn:microsoft.com/office/officeart/2005/8/layout/list1"/>
    <dgm:cxn modelId="{72C72D3A-2872-4FC2-B483-4197139117B5}" type="presOf" srcId="{32C5F357-6232-4A5C-B20F-9C86C61AD1D1}" destId="{52AD053F-9931-475C-BD31-809FFE3B176F}" srcOrd="1" destOrd="0" presId="urn:microsoft.com/office/officeart/2005/8/layout/list1"/>
    <dgm:cxn modelId="{9D3B2B5D-F6B0-436E-BD22-0E9A6CABF790}" type="presOf" srcId="{C8DAE8DB-2897-4272-BC48-7C73B5E8118B}" destId="{1F22C270-408F-455E-8771-E063909F9E2B}" srcOrd="0" destOrd="0" presId="urn:microsoft.com/office/officeart/2005/8/layout/list1"/>
    <dgm:cxn modelId="{2035F843-054C-4A5B-8A4D-2A38E352A675}" srcId="{C8DAE8DB-2897-4272-BC48-7C73B5E8118B}" destId="{429324C4-6517-4F06-83CC-6176FAB80732}" srcOrd="3" destOrd="0" parTransId="{FF20E171-5D54-4046-B648-68FADBB12CF3}" sibTransId="{B8854CE7-FDE4-4729-A4A1-38234F7B8641}"/>
    <dgm:cxn modelId="{EC2F7B4F-1A04-4530-8D22-A880D555CFA3}" type="presOf" srcId="{429324C4-6517-4F06-83CC-6176FAB80732}" destId="{A056FD34-C29D-443F-B129-C8700439E462}" srcOrd="0" destOrd="0" presId="urn:microsoft.com/office/officeart/2005/8/layout/list1"/>
    <dgm:cxn modelId="{A87C1BC8-3A39-406A-B432-66E4A2C22976}" type="presOf" srcId="{3213A80C-7B25-4468-9256-7A2FA549C354}" destId="{7F40C168-AA37-4AC3-9A07-1C86C69E2150}" srcOrd="1" destOrd="0" presId="urn:microsoft.com/office/officeart/2005/8/layout/list1"/>
    <dgm:cxn modelId="{D27338CB-B398-425E-BCE7-E64024D457EF}" type="presOf" srcId="{32C5F357-6232-4A5C-B20F-9C86C61AD1D1}" destId="{D0CFEE95-6922-4321-94B4-912CA316EBCB}" srcOrd="0" destOrd="0" presId="urn:microsoft.com/office/officeart/2005/8/layout/list1"/>
    <dgm:cxn modelId="{1B34AEEB-9D66-4C00-935E-7F23332052CD}" type="presOf" srcId="{3213A80C-7B25-4468-9256-7A2FA549C354}" destId="{DC66F130-7DAB-4D17-B689-9B35FBD875C3}" srcOrd="0" destOrd="0" presId="urn:microsoft.com/office/officeart/2005/8/layout/list1"/>
    <dgm:cxn modelId="{FCAD16EF-E0D6-4D98-BDC0-3ADCBAAB71AD}" srcId="{C8DAE8DB-2897-4272-BC48-7C73B5E8118B}" destId="{32C5F357-6232-4A5C-B20F-9C86C61AD1D1}" srcOrd="1" destOrd="0" parTransId="{3D09B7E2-9542-4600-8E65-762C41647E70}" sibTransId="{9508CBCF-CE99-47D1-B4D5-A67575E20591}"/>
    <dgm:cxn modelId="{24BE4FEF-F4F0-4FEB-B8E2-EFCE63B470B3}" srcId="{C8DAE8DB-2897-4272-BC48-7C73B5E8118B}" destId="{D9D2555F-B744-4203-AC83-2B8B3C2CA34A}" srcOrd="0" destOrd="0" parTransId="{FE11ED62-8508-4D64-A2B2-44CEA867467B}" sibTransId="{A88B7D2C-5DE0-468E-9752-35B0F95227E6}"/>
    <dgm:cxn modelId="{98969722-8100-4EFB-B96B-388B4E0D2C81}" type="presParOf" srcId="{1F22C270-408F-455E-8771-E063909F9E2B}" destId="{93F6AA23-B1C4-4436-A2CA-EC8815416DFE}" srcOrd="0" destOrd="0" presId="urn:microsoft.com/office/officeart/2005/8/layout/list1"/>
    <dgm:cxn modelId="{7E9F1BE3-98E5-4328-A8BA-DF5DAB7A3745}" type="presParOf" srcId="{93F6AA23-B1C4-4436-A2CA-EC8815416DFE}" destId="{970B85FB-64F5-4CD2-8137-7ED5E39FB8EF}" srcOrd="0" destOrd="0" presId="urn:microsoft.com/office/officeart/2005/8/layout/list1"/>
    <dgm:cxn modelId="{E43AFB2D-5F4D-4F84-8B31-D825CECC6AA5}" type="presParOf" srcId="{93F6AA23-B1C4-4436-A2CA-EC8815416DFE}" destId="{17752AD4-0A5B-407D-AE6C-5FF4C59FD63D}" srcOrd="1" destOrd="0" presId="urn:microsoft.com/office/officeart/2005/8/layout/list1"/>
    <dgm:cxn modelId="{0AF71A60-55B1-4632-A577-745A7EFCD163}" type="presParOf" srcId="{1F22C270-408F-455E-8771-E063909F9E2B}" destId="{B2D1FA97-F0EA-4CBA-BADA-48ACDF320CEB}" srcOrd="1" destOrd="0" presId="urn:microsoft.com/office/officeart/2005/8/layout/list1"/>
    <dgm:cxn modelId="{AF2A2FBB-284F-4632-A8AB-C16D977CB1F2}" type="presParOf" srcId="{1F22C270-408F-455E-8771-E063909F9E2B}" destId="{61E931EC-5A92-4677-9FD1-06B39CD41F8A}" srcOrd="2" destOrd="0" presId="urn:microsoft.com/office/officeart/2005/8/layout/list1"/>
    <dgm:cxn modelId="{FC4E4FA8-CE0B-4275-BF40-7AD019E47364}" type="presParOf" srcId="{1F22C270-408F-455E-8771-E063909F9E2B}" destId="{CEC2ACDD-0335-403D-ABAE-63D0659E8DD4}" srcOrd="3" destOrd="0" presId="urn:microsoft.com/office/officeart/2005/8/layout/list1"/>
    <dgm:cxn modelId="{2DABE8DF-D86D-48A5-BFDF-1114FC57A017}" type="presParOf" srcId="{1F22C270-408F-455E-8771-E063909F9E2B}" destId="{35659A4E-2BF9-417A-9140-AAEA1FDBAAD0}" srcOrd="4" destOrd="0" presId="urn:microsoft.com/office/officeart/2005/8/layout/list1"/>
    <dgm:cxn modelId="{D6C62A6E-8D73-4E78-AC11-BE1A30B6D2EA}" type="presParOf" srcId="{35659A4E-2BF9-417A-9140-AAEA1FDBAAD0}" destId="{D0CFEE95-6922-4321-94B4-912CA316EBCB}" srcOrd="0" destOrd="0" presId="urn:microsoft.com/office/officeart/2005/8/layout/list1"/>
    <dgm:cxn modelId="{2C16E6C1-63B2-4BA6-975D-1A3849599D56}" type="presParOf" srcId="{35659A4E-2BF9-417A-9140-AAEA1FDBAAD0}" destId="{52AD053F-9931-475C-BD31-809FFE3B176F}" srcOrd="1" destOrd="0" presId="urn:microsoft.com/office/officeart/2005/8/layout/list1"/>
    <dgm:cxn modelId="{61AF736B-B6BB-4C3C-80BD-134B88B08DE8}" type="presParOf" srcId="{1F22C270-408F-455E-8771-E063909F9E2B}" destId="{58DD734D-7E60-45F7-9CDD-62712780300A}" srcOrd="5" destOrd="0" presId="urn:microsoft.com/office/officeart/2005/8/layout/list1"/>
    <dgm:cxn modelId="{D6113E89-B381-42ED-B78A-692DAB7B6D0C}" type="presParOf" srcId="{1F22C270-408F-455E-8771-E063909F9E2B}" destId="{8068715E-AB30-4837-A506-0376AEB7EC04}" srcOrd="6" destOrd="0" presId="urn:microsoft.com/office/officeart/2005/8/layout/list1"/>
    <dgm:cxn modelId="{784B0B23-56F8-444B-9867-0B099CE4A2D3}" type="presParOf" srcId="{1F22C270-408F-455E-8771-E063909F9E2B}" destId="{110A3AD4-56BA-498B-96A2-A2C4AC29E30A}" srcOrd="7" destOrd="0" presId="urn:microsoft.com/office/officeart/2005/8/layout/list1"/>
    <dgm:cxn modelId="{A727CC0A-A740-4A20-975F-25CD98690D34}" type="presParOf" srcId="{1F22C270-408F-455E-8771-E063909F9E2B}" destId="{BAD273EC-61FC-45A6-9E9F-67375CBC259A}" srcOrd="8" destOrd="0" presId="urn:microsoft.com/office/officeart/2005/8/layout/list1"/>
    <dgm:cxn modelId="{C9122103-F60F-4386-A54A-C3227446FC19}" type="presParOf" srcId="{BAD273EC-61FC-45A6-9E9F-67375CBC259A}" destId="{DC66F130-7DAB-4D17-B689-9B35FBD875C3}" srcOrd="0" destOrd="0" presId="urn:microsoft.com/office/officeart/2005/8/layout/list1"/>
    <dgm:cxn modelId="{F64AC4A5-B8C0-4CE8-80FE-77F0233D5389}" type="presParOf" srcId="{BAD273EC-61FC-45A6-9E9F-67375CBC259A}" destId="{7F40C168-AA37-4AC3-9A07-1C86C69E2150}" srcOrd="1" destOrd="0" presId="urn:microsoft.com/office/officeart/2005/8/layout/list1"/>
    <dgm:cxn modelId="{2F3DB1B6-B928-456F-A2B3-DD2B2D66D7C1}" type="presParOf" srcId="{1F22C270-408F-455E-8771-E063909F9E2B}" destId="{B40F912B-2AED-4836-B1ED-DEA47C747B15}" srcOrd="9" destOrd="0" presId="urn:microsoft.com/office/officeart/2005/8/layout/list1"/>
    <dgm:cxn modelId="{9DC8616A-B2CD-49D5-9E1C-10B0A99FF03B}" type="presParOf" srcId="{1F22C270-408F-455E-8771-E063909F9E2B}" destId="{CF20D75A-5E76-4015-873F-8B7F46EFFB75}" srcOrd="10" destOrd="0" presId="urn:microsoft.com/office/officeart/2005/8/layout/list1"/>
    <dgm:cxn modelId="{C81BDEA8-C87E-4005-9805-8EC03F4F45BB}" type="presParOf" srcId="{1F22C270-408F-455E-8771-E063909F9E2B}" destId="{103EB84E-FF1A-4586-BB06-8E3A170B2E8D}" srcOrd="11" destOrd="0" presId="urn:microsoft.com/office/officeart/2005/8/layout/list1"/>
    <dgm:cxn modelId="{84974288-BEA4-4A88-BAFA-0D9A678D3CCC}" type="presParOf" srcId="{1F22C270-408F-455E-8771-E063909F9E2B}" destId="{CBC8B802-4CBB-47AF-A641-7677CA4025CF}" srcOrd="12" destOrd="0" presId="urn:microsoft.com/office/officeart/2005/8/layout/list1"/>
    <dgm:cxn modelId="{9E874145-720C-4540-AEDB-841176C0973E}" type="presParOf" srcId="{CBC8B802-4CBB-47AF-A641-7677CA4025CF}" destId="{A056FD34-C29D-443F-B129-C8700439E462}" srcOrd="0" destOrd="0" presId="urn:microsoft.com/office/officeart/2005/8/layout/list1"/>
    <dgm:cxn modelId="{A2F72447-3D64-455F-B53D-D800FE820464}" type="presParOf" srcId="{CBC8B802-4CBB-47AF-A641-7677CA4025CF}" destId="{0B275171-8729-42E5-B8F4-B9D78EB9B2A4}" srcOrd="1" destOrd="0" presId="urn:microsoft.com/office/officeart/2005/8/layout/list1"/>
    <dgm:cxn modelId="{7587C663-1C12-4DC9-ACCC-52BC4F979B82}" type="presParOf" srcId="{1F22C270-408F-455E-8771-E063909F9E2B}" destId="{C4CD7BF0-6FC1-4CE7-BDD0-0864FD88BF62}" srcOrd="13" destOrd="0" presId="urn:microsoft.com/office/officeart/2005/8/layout/list1"/>
    <dgm:cxn modelId="{3F6A67F0-23F1-4FD7-8BED-610FACBB51DF}" type="presParOf" srcId="{1F22C270-408F-455E-8771-E063909F9E2B}" destId="{49B3F383-DC9D-45B3-904C-F4A7FA7D4BBC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46623C-1DCB-4967-BC4E-ED89DC04D360}">
      <dsp:nvSpPr>
        <dsp:cNvPr id="0" name=""/>
        <dsp:cNvSpPr/>
      </dsp:nvSpPr>
      <dsp:spPr>
        <a:xfrm>
          <a:off x="3999" y="235693"/>
          <a:ext cx="1984969" cy="793987"/>
        </a:xfrm>
        <a:prstGeom prst="chevron">
          <a:avLst/>
        </a:prstGeom>
        <a:gradFill rotWithShape="0">
          <a:gsLst>
            <a:gs pos="0">
              <a:schemeClr val="accent2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100" kern="1200" dirty="0"/>
            <a:t>匯出資料</a:t>
          </a:r>
        </a:p>
      </dsp:txBody>
      <dsp:txXfrm>
        <a:off x="400993" y="235693"/>
        <a:ext cx="1190982" cy="793987"/>
      </dsp:txXfrm>
    </dsp:sp>
    <dsp:sp modelId="{80F51128-CA0C-4200-B527-7994D9371F99}">
      <dsp:nvSpPr>
        <dsp:cNvPr id="0" name=""/>
        <dsp:cNvSpPr/>
      </dsp:nvSpPr>
      <dsp:spPr>
        <a:xfrm>
          <a:off x="3999" y="1128930"/>
          <a:ext cx="1587975" cy="921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2100" kern="1200" dirty="0"/>
            <a:t>CSV</a:t>
          </a:r>
          <a:endParaRPr lang="zh-TW" alt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2100" kern="1200" dirty="0"/>
            <a:t>XML</a:t>
          </a:r>
          <a:endParaRPr lang="zh-TW" alt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2100" kern="1200" dirty="0"/>
            <a:t>TXT</a:t>
          </a:r>
          <a:endParaRPr lang="zh-TW" altLang="en-US" sz="2100" kern="1200" dirty="0"/>
        </a:p>
      </dsp:txBody>
      <dsp:txXfrm>
        <a:off x="3999" y="1128930"/>
        <a:ext cx="1587975" cy="921375"/>
      </dsp:txXfrm>
    </dsp:sp>
    <dsp:sp modelId="{8A84C4AA-3A24-4390-BB47-D10688BC6848}">
      <dsp:nvSpPr>
        <dsp:cNvPr id="0" name=""/>
        <dsp:cNvSpPr/>
      </dsp:nvSpPr>
      <dsp:spPr>
        <a:xfrm>
          <a:off x="1772969" y="235693"/>
          <a:ext cx="1984969" cy="793987"/>
        </a:xfrm>
        <a:prstGeom prst="chevron">
          <a:avLst/>
        </a:prstGeom>
        <a:gradFill rotWithShape="0">
          <a:gsLst>
            <a:gs pos="0">
              <a:schemeClr val="accent2">
                <a:shade val="80000"/>
                <a:hueOff val="2465"/>
                <a:satOff val="-38"/>
                <a:lumOff val="1153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shade val="80000"/>
                <a:hueOff val="2465"/>
                <a:satOff val="-38"/>
                <a:lumOff val="1153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shade val="80000"/>
                <a:hueOff val="2465"/>
                <a:satOff val="-38"/>
                <a:lumOff val="1153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100" kern="1200" dirty="0"/>
            <a:t>開檔讀取</a:t>
          </a:r>
        </a:p>
      </dsp:txBody>
      <dsp:txXfrm>
        <a:off x="2169963" y="235693"/>
        <a:ext cx="1190982" cy="793987"/>
      </dsp:txXfrm>
    </dsp:sp>
    <dsp:sp modelId="{7382FD55-1053-4624-8F7B-A874AEDAC2FC}">
      <dsp:nvSpPr>
        <dsp:cNvPr id="0" name=""/>
        <dsp:cNvSpPr/>
      </dsp:nvSpPr>
      <dsp:spPr>
        <a:xfrm>
          <a:off x="1772969" y="1128930"/>
          <a:ext cx="1587975" cy="921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2100" kern="1200" dirty="0"/>
            <a:t>計算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2100" kern="1200" dirty="0"/>
            <a:t>篩選</a:t>
          </a:r>
        </a:p>
      </dsp:txBody>
      <dsp:txXfrm>
        <a:off x="1772969" y="1128930"/>
        <a:ext cx="1587975" cy="921375"/>
      </dsp:txXfrm>
    </dsp:sp>
    <dsp:sp modelId="{1A3BCFB3-5E95-4340-B0BF-A497CD568857}">
      <dsp:nvSpPr>
        <dsp:cNvPr id="0" name=""/>
        <dsp:cNvSpPr/>
      </dsp:nvSpPr>
      <dsp:spPr>
        <a:xfrm>
          <a:off x="3541939" y="235693"/>
          <a:ext cx="1984969" cy="793987"/>
        </a:xfrm>
        <a:prstGeom prst="chevron">
          <a:avLst/>
        </a:prstGeom>
        <a:gradFill rotWithShape="0">
          <a:gsLst>
            <a:gs pos="0">
              <a:schemeClr val="accent2">
                <a:shade val="80000"/>
                <a:hueOff val="4929"/>
                <a:satOff val="-76"/>
                <a:lumOff val="230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shade val="80000"/>
                <a:hueOff val="4929"/>
                <a:satOff val="-76"/>
                <a:lumOff val="230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shade val="80000"/>
                <a:hueOff val="4929"/>
                <a:satOff val="-76"/>
                <a:lumOff val="230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100" kern="1200" dirty="0"/>
            <a:t>輸出</a:t>
          </a:r>
        </a:p>
      </dsp:txBody>
      <dsp:txXfrm>
        <a:off x="3938933" y="235693"/>
        <a:ext cx="1190982" cy="793987"/>
      </dsp:txXfrm>
    </dsp:sp>
    <dsp:sp modelId="{00C3F46D-D005-4770-869F-4E88AE7AFCC5}">
      <dsp:nvSpPr>
        <dsp:cNvPr id="0" name=""/>
        <dsp:cNvSpPr/>
      </dsp:nvSpPr>
      <dsp:spPr>
        <a:xfrm>
          <a:off x="3541939" y="1128930"/>
          <a:ext cx="1587975" cy="921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2100" kern="1200" dirty="0"/>
            <a:t>格式化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2100" kern="1200" dirty="0"/>
            <a:t>儲存</a:t>
          </a:r>
        </a:p>
      </dsp:txBody>
      <dsp:txXfrm>
        <a:off x="3541939" y="1128930"/>
        <a:ext cx="1587975" cy="9213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931EC-5A92-4677-9FD1-06B39CD41F8A}">
      <dsp:nvSpPr>
        <dsp:cNvPr id="0" name=""/>
        <dsp:cNvSpPr/>
      </dsp:nvSpPr>
      <dsp:spPr>
        <a:xfrm>
          <a:off x="0" y="425547"/>
          <a:ext cx="4816132" cy="655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752AD4-0A5B-407D-AE6C-5FF4C59FD63D}">
      <dsp:nvSpPr>
        <dsp:cNvPr id="0" name=""/>
        <dsp:cNvSpPr/>
      </dsp:nvSpPr>
      <dsp:spPr>
        <a:xfrm>
          <a:off x="240806" y="41787"/>
          <a:ext cx="3371292" cy="7675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427" tIns="0" rIns="127427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2600" b="0" i="0" kern="1200" baseline="0"/>
            <a:t>題目</a:t>
          </a:r>
          <a:r>
            <a:rPr lang="en-US" sz="2600" b="0" i="0" kern="1200" baseline="0"/>
            <a:t>:</a:t>
          </a:r>
          <a:endParaRPr lang="en-US" sz="2600" kern="1200"/>
        </a:p>
      </dsp:txBody>
      <dsp:txXfrm>
        <a:off x="278273" y="79254"/>
        <a:ext cx="3296358" cy="692586"/>
      </dsp:txXfrm>
    </dsp:sp>
    <dsp:sp modelId="{8068715E-AB30-4837-A506-0376AEB7EC04}">
      <dsp:nvSpPr>
        <dsp:cNvPr id="0" name=""/>
        <dsp:cNvSpPr/>
      </dsp:nvSpPr>
      <dsp:spPr>
        <a:xfrm>
          <a:off x="0" y="1604907"/>
          <a:ext cx="4816132" cy="655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AD053F-9931-475C-BD31-809FFE3B176F}">
      <dsp:nvSpPr>
        <dsp:cNvPr id="0" name=""/>
        <dsp:cNvSpPr/>
      </dsp:nvSpPr>
      <dsp:spPr>
        <a:xfrm>
          <a:off x="240806" y="1221147"/>
          <a:ext cx="3371292" cy="7675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427" tIns="0" rIns="127427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2600" b="0" i="0" kern="1200" baseline="0"/>
            <a:t>緣由</a:t>
          </a:r>
          <a:r>
            <a:rPr lang="en-US" sz="2600" b="0" i="0" kern="1200" baseline="0"/>
            <a:t>:</a:t>
          </a:r>
          <a:endParaRPr lang="en-US" sz="2600" kern="1200"/>
        </a:p>
      </dsp:txBody>
      <dsp:txXfrm>
        <a:off x="278273" y="1258614"/>
        <a:ext cx="3296358" cy="692586"/>
      </dsp:txXfrm>
    </dsp:sp>
    <dsp:sp modelId="{CF20D75A-5E76-4015-873F-8B7F46EFFB75}">
      <dsp:nvSpPr>
        <dsp:cNvPr id="0" name=""/>
        <dsp:cNvSpPr/>
      </dsp:nvSpPr>
      <dsp:spPr>
        <a:xfrm>
          <a:off x="0" y="2784267"/>
          <a:ext cx="4816132" cy="655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40C168-AA37-4AC3-9A07-1C86C69E2150}">
      <dsp:nvSpPr>
        <dsp:cNvPr id="0" name=""/>
        <dsp:cNvSpPr/>
      </dsp:nvSpPr>
      <dsp:spPr>
        <a:xfrm>
          <a:off x="240806" y="2400507"/>
          <a:ext cx="3371292" cy="7675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427" tIns="0" rIns="127427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2600" b="0" i="0" kern="1200" baseline="0"/>
            <a:t>輸入</a:t>
          </a:r>
          <a:r>
            <a:rPr lang="en-US" sz="2600" b="0" i="0" kern="1200" baseline="0"/>
            <a:t>:</a:t>
          </a:r>
          <a:endParaRPr lang="en-US" sz="2600" kern="1200"/>
        </a:p>
      </dsp:txBody>
      <dsp:txXfrm>
        <a:off x="278273" y="2437974"/>
        <a:ext cx="3296358" cy="692586"/>
      </dsp:txXfrm>
    </dsp:sp>
    <dsp:sp modelId="{49B3F383-DC9D-45B3-904C-F4A7FA7D4BBC}">
      <dsp:nvSpPr>
        <dsp:cNvPr id="0" name=""/>
        <dsp:cNvSpPr/>
      </dsp:nvSpPr>
      <dsp:spPr>
        <a:xfrm>
          <a:off x="0" y="3963628"/>
          <a:ext cx="4816132" cy="6552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275171-8729-42E5-B8F4-B9D78EB9B2A4}">
      <dsp:nvSpPr>
        <dsp:cNvPr id="0" name=""/>
        <dsp:cNvSpPr/>
      </dsp:nvSpPr>
      <dsp:spPr>
        <a:xfrm>
          <a:off x="240806" y="3579868"/>
          <a:ext cx="3371292" cy="7675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427" tIns="0" rIns="127427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2600" b="0" i="0" kern="1200" baseline="0"/>
            <a:t>輸出</a:t>
          </a:r>
          <a:r>
            <a:rPr lang="en-US" sz="2600" b="0" i="0" kern="1200" baseline="0"/>
            <a:t>:</a:t>
          </a:r>
          <a:endParaRPr lang="en-US" sz="2600" kern="1200"/>
        </a:p>
      </dsp:txBody>
      <dsp:txXfrm>
        <a:off x="278273" y="3617335"/>
        <a:ext cx="3296358" cy="6925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F7ED9D4-4466-3D4A-A1D8-243DBFC4D97A}"/>
              </a:ext>
            </a:extLst>
          </p:cNvPr>
          <p:cNvSpPr/>
          <p:nvPr/>
        </p:nvSpPr>
        <p:spPr>
          <a:xfrm>
            <a:off x="0" y="0"/>
            <a:ext cx="922906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E2E9555-C0E3-6242-8DEA-C2B96DDEBFB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653"/>
            <a:ext cx="8776124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16B606-8E91-5E48-9923-89B682098AE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9591" y="5956663"/>
            <a:ext cx="1799954" cy="55668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F273EDE-AC3D-0847-BF58-4E2A082BA547}"/>
              </a:ext>
            </a:extLst>
          </p:cNvPr>
          <p:cNvGrpSpPr/>
          <p:nvPr/>
        </p:nvGrpSpPr>
        <p:grpSpPr>
          <a:xfrm>
            <a:off x="5803820" y="-1653"/>
            <a:ext cx="6392156" cy="6870847"/>
            <a:chOff x="4283367" y="-1653"/>
            <a:chExt cx="6392156" cy="6870847"/>
          </a:xfrm>
        </p:grpSpPr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E988F835-CE2B-8940-857B-F1AFC70D7F6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83367" y="-1653"/>
              <a:ext cx="5942010" cy="6870847"/>
            </a:xfrm>
            <a:prstGeom prst="parallelogram">
              <a:avLst>
                <a:gd name="adj" fmla="val 4951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FE45CA28-206C-A24E-8060-0B768C4C5C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33513" y="-1653"/>
              <a:ext cx="5942010" cy="6870847"/>
            </a:xfrm>
            <a:prstGeom prst="parallelogram">
              <a:avLst>
                <a:gd name="adj" fmla="val 4951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3B808CC-F74C-B743-BAB4-F4C99E1956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2520950"/>
            <a:ext cx="5394325" cy="1449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9AFE08CF-AC0B-7143-9A94-E8A35CBC7D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1663" y="4689565"/>
            <a:ext cx="5394325" cy="8483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000" b="0" i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149163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13449C76-4EAF-4B4F-87E4-D5248E9BECAB}"/>
              </a:ext>
            </a:extLst>
          </p:cNvPr>
          <p:cNvSpPr/>
          <p:nvPr/>
        </p:nvSpPr>
        <p:spPr>
          <a:xfrm>
            <a:off x="1" y="6286500"/>
            <a:ext cx="10596880" cy="323776"/>
          </a:xfrm>
          <a:custGeom>
            <a:avLst/>
            <a:gdLst>
              <a:gd name="connsiteX0" fmla="*/ 0 w 10525041"/>
              <a:gd name="connsiteY0" fmla="*/ 0 h 323776"/>
              <a:gd name="connsiteX1" fmla="*/ 10525041 w 10525041"/>
              <a:gd name="connsiteY1" fmla="*/ 0 h 323776"/>
              <a:gd name="connsiteX2" fmla="*/ 10525041 w 10525041"/>
              <a:gd name="connsiteY2" fmla="*/ 323776 h 323776"/>
              <a:gd name="connsiteX3" fmla="*/ 0 w 10525041"/>
              <a:gd name="connsiteY3" fmla="*/ 323776 h 323776"/>
              <a:gd name="connsiteX4" fmla="*/ 0 w 10525041"/>
              <a:gd name="connsiteY4" fmla="*/ 0 h 323776"/>
              <a:gd name="connsiteX0" fmla="*/ 0 w 10652041"/>
              <a:gd name="connsiteY0" fmla="*/ 0 h 323776"/>
              <a:gd name="connsiteX1" fmla="*/ 10652041 w 10652041"/>
              <a:gd name="connsiteY1" fmla="*/ 5080 h 323776"/>
              <a:gd name="connsiteX2" fmla="*/ 10525041 w 10652041"/>
              <a:gd name="connsiteY2" fmla="*/ 323776 h 323776"/>
              <a:gd name="connsiteX3" fmla="*/ 0 w 10652041"/>
              <a:gd name="connsiteY3" fmla="*/ 323776 h 323776"/>
              <a:gd name="connsiteX4" fmla="*/ 0 w 10652041"/>
              <a:gd name="connsiteY4" fmla="*/ 0 h 32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52041" h="323776">
                <a:moveTo>
                  <a:pt x="0" y="0"/>
                </a:moveTo>
                <a:lnTo>
                  <a:pt x="10652041" y="5080"/>
                </a:lnTo>
                <a:lnTo>
                  <a:pt x="10525041" y="323776"/>
                </a:lnTo>
                <a:lnTo>
                  <a:pt x="0" y="323776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C19C26-DDD8-7A4F-9AD7-C5614E23A2A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7656" y="6292364"/>
            <a:ext cx="1276236" cy="397516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696EFF-AFC5-4542-9584-46083E8C3D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371600"/>
            <a:ext cx="5161836" cy="484687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61963" marR="0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746125" marR="0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69963" marR="0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03325" marR="0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Edit Master text styles</a:t>
            </a:r>
          </a:p>
          <a:p>
            <a:pPr marL="461963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Second level</a:t>
            </a:r>
          </a:p>
          <a:p>
            <a:pPr marL="746125" marR="0" lvl="2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Third Level</a:t>
            </a:r>
          </a:p>
          <a:p>
            <a:pPr marL="969963" marR="0" lvl="3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Fourth Level</a:t>
            </a:r>
          </a:p>
          <a:p>
            <a:pPr marL="1203325" marR="0" lvl="4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5th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EB1A58-7F99-2943-838C-468BDEFDB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87182008-9414-AB43-BE9E-97630CA1A98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5957888" y="1371600"/>
            <a:ext cx="6132511" cy="4847100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按一下圖示以新增表格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594F819-73D6-7A44-B97C-D99C7DAB92D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2410E9C-C65D-7447-B0BA-C5E38652445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424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Video Cl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13449C76-4EAF-4B4F-87E4-D5248E9BECAB}"/>
              </a:ext>
            </a:extLst>
          </p:cNvPr>
          <p:cNvSpPr/>
          <p:nvPr/>
        </p:nvSpPr>
        <p:spPr>
          <a:xfrm>
            <a:off x="1" y="6286500"/>
            <a:ext cx="10596880" cy="323776"/>
          </a:xfrm>
          <a:custGeom>
            <a:avLst/>
            <a:gdLst>
              <a:gd name="connsiteX0" fmla="*/ 0 w 10525041"/>
              <a:gd name="connsiteY0" fmla="*/ 0 h 323776"/>
              <a:gd name="connsiteX1" fmla="*/ 10525041 w 10525041"/>
              <a:gd name="connsiteY1" fmla="*/ 0 h 323776"/>
              <a:gd name="connsiteX2" fmla="*/ 10525041 w 10525041"/>
              <a:gd name="connsiteY2" fmla="*/ 323776 h 323776"/>
              <a:gd name="connsiteX3" fmla="*/ 0 w 10525041"/>
              <a:gd name="connsiteY3" fmla="*/ 323776 h 323776"/>
              <a:gd name="connsiteX4" fmla="*/ 0 w 10525041"/>
              <a:gd name="connsiteY4" fmla="*/ 0 h 323776"/>
              <a:gd name="connsiteX0" fmla="*/ 0 w 10652041"/>
              <a:gd name="connsiteY0" fmla="*/ 0 h 323776"/>
              <a:gd name="connsiteX1" fmla="*/ 10652041 w 10652041"/>
              <a:gd name="connsiteY1" fmla="*/ 5080 h 323776"/>
              <a:gd name="connsiteX2" fmla="*/ 10525041 w 10652041"/>
              <a:gd name="connsiteY2" fmla="*/ 323776 h 323776"/>
              <a:gd name="connsiteX3" fmla="*/ 0 w 10652041"/>
              <a:gd name="connsiteY3" fmla="*/ 323776 h 323776"/>
              <a:gd name="connsiteX4" fmla="*/ 0 w 10652041"/>
              <a:gd name="connsiteY4" fmla="*/ 0 h 32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52041" h="323776">
                <a:moveTo>
                  <a:pt x="0" y="0"/>
                </a:moveTo>
                <a:lnTo>
                  <a:pt x="10652041" y="5080"/>
                </a:lnTo>
                <a:lnTo>
                  <a:pt x="10525041" y="323776"/>
                </a:lnTo>
                <a:lnTo>
                  <a:pt x="0" y="323776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C19C26-DDD8-7A4F-9AD7-C5614E23A2A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7656" y="6292364"/>
            <a:ext cx="1276236" cy="397516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696EFF-AFC5-4542-9584-46083E8C3D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371600"/>
            <a:ext cx="5161836" cy="4835297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61963" marR="0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746125" marR="0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69963" marR="0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03325" marR="0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Edit Master text styles</a:t>
            </a:r>
          </a:p>
          <a:p>
            <a:pPr marL="461963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Second level</a:t>
            </a:r>
          </a:p>
          <a:p>
            <a:pPr marL="746125" marR="0" lvl="2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Third Level</a:t>
            </a:r>
          </a:p>
          <a:p>
            <a:pPr marL="969963" marR="0" lvl="3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Fourth Level</a:t>
            </a:r>
          </a:p>
          <a:p>
            <a:pPr marL="1203325" marR="0" lvl="4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5th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EB1A58-7F99-2943-838C-468BDEFDB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76C186EF-8C58-7249-A024-F6C1D0AD12BC}"/>
              </a:ext>
            </a:extLst>
          </p:cNvPr>
          <p:cNvSpPr>
            <a:spLocks noGrp="1"/>
          </p:cNvSpPr>
          <p:nvPr>
            <p:ph type="media" sz="quarter" idx="14"/>
          </p:nvPr>
        </p:nvSpPr>
        <p:spPr>
          <a:xfrm>
            <a:off x="5958260" y="1371601"/>
            <a:ext cx="6132139" cy="4835524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按一下圖示以新增多媒體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31A0CB9-E7C5-BC4C-83B3-6A04784CA59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98ED7D5-C7B2-E244-865C-DA32752CCB1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894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-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B3363707-8337-D14D-8CD6-076D7F38DE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143000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F67D610-3DBA-EB48-B589-E895E66AEF0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" y="3657600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BFD49B6-2BF3-F94C-AD6B-7B77861203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70400" y="1159933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75F3481B-E073-FC4C-8662-89F64D47862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70400" y="3674533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E9685A2-20AD-6C44-B1B9-DCB2E44370F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8000" y="1151467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498EFFC6-47A8-C248-AF67-33A51B0388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28000" y="3666067"/>
            <a:ext cx="3454400" cy="1981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5327F1EC-8CEB-F348-A688-603CC6AF3B7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" y="32004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Arial" panose="020B060402020202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D8D84EB5-FEF7-D145-9924-EDC82C5DD72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70400" y="32004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Arial" panose="020B060402020202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73B743E4-6516-C94E-BADC-931FCAF3B34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150577" y="32004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Arial" panose="020B060402020202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ED4C7F5-70CF-2C4D-8AF3-4D76760714C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9600" y="57023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Arial" panose="020B060402020202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6B853D87-F6A1-6443-AB6D-6E9819089E0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470400" y="57150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Arial" panose="020B060402020202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256BC893-7821-9640-98BC-FFCFED83EB9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150577" y="5715000"/>
            <a:ext cx="3454400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 b="0" i="0">
                <a:latin typeface="Arial" panose="020B0604020202020204" pitchFamily="34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2F90602-9DC6-3F4D-B178-EF64100603FB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14245B8-8FB7-884E-9CF1-3AAE4CDBCC4B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774FC734-09F5-2F40-BB01-29D6BBF76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5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34EBE792-3674-F042-8191-29D73F7CA4C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4400" y="1371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indent="0">
              <a:buFontTx/>
              <a:buNone/>
              <a:defRPr sz="1100" b="0" i="0" baseline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93ABDDAC-BA7B-4A4A-9D64-71FA88868E4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14400" y="2895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BE481E25-6792-6B48-8A87-D3E9D1B2232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14400" y="4419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D548604C-E487-1D4F-91AF-D210004A518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59200" y="1371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7624EDF6-2365-2545-8099-338237F309C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759200" y="2895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0D36446A-2E05-9F4F-83D7-905FD354E02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759200" y="4419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BBC79A31-D13D-4C49-88CC-6B949DE06C2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04000" y="1371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CFF59C9F-D752-594A-A821-7BDA91DA374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604000" y="2895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254F3492-5AA9-9249-B742-69BFC01BE9E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604000" y="4419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indent="0">
              <a:buFontTx/>
              <a:buNone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C51E22CD-7582-9D41-A0FC-914A34BF18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245600" y="1371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3D0B9166-BA76-6544-89C3-4C8B4A739F7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245600" y="2895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  <a:p>
            <a:endParaRPr lang="en-US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537026EB-3BFB-0947-A881-5729F13CFA4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245600" y="4419600"/>
            <a:ext cx="1930400" cy="1295400"/>
          </a:xfrm>
          <a:prstGeom prst="rect">
            <a:avLst/>
          </a:prstGeom>
          <a:effectLst/>
        </p:spPr>
        <p:txBody>
          <a:bodyPr/>
          <a:lstStyle>
            <a:lvl1pPr marL="0" indent="0">
              <a:buFontTx/>
              <a:buNone/>
              <a:defRPr sz="11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160x147 logo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1D9580FA-CA76-994A-9775-1D87D5927DBD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4CD1467-D5F8-974A-B81D-099495E5ECA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C81C7F89-740B-3143-8447-70CC02F63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17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F46A438-A6DD-9A4D-9633-A82F4BA46D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35795" y="479973"/>
            <a:ext cx="7556205" cy="63780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5EF558-9B78-CA48-A7D1-7E767A41BD7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7321" y="2844383"/>
            <a:ext cx="3487479" cy="116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92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05C748-07C9-497F-B422-D0EBB29B0F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9059865-ED53-44F2-8B4C-53B04D5EFB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0459D8D-01DC-439F-9144-D42CCE0DB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E3ED8-1BB4-4BD2-AB23-359644E070C2}" type="datetimeFigureOut">
              <a:rPr lang="zh-TW" altLang="en-US" smtClean="0"/>
              <a:t>2020/6/15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50DF88B-73C1-4DE4-A74A-0C78B2C92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6DF636-6542-499C-B339-9773AA458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6737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esen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0FB69D8B-3849-A240-8C91-34D6FFA0BA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18560" y="-12916"/>
            <a:ext cx="8473440" cy="6870916"/>
          </a:xfrm>
          <a:prstGeom prst="rect">
            <a:avLst/>
          </a:prstGeom>
        </p:spPr>
      </p:pic>
      <p:sp>
        <p:nvSpPr>
          <p:cNvPr id="7" name="Rectangle 17">
            <a:extLst>
              <a:ext uri="{FF2B5EF4-FFF2-40B4-BE49-F238E27FC236}">
                <a16:creationId xmlns:a16="http://schemas.microsoft.com/office/drawing/2014/main" id="{E49F7C9D-6B55-D14B-93E2-401D1F629EF9}"/>
              </a:ext>
            </a:extLst>
          </p:cNvPr>
          <p:cNvSpPr/>
          <p:nvPr/>
        </p:nvSpPr>
        <p:spPr>
          <a:xfrm>
            <a:off x="0" y="-12916"/>
            <a:ext cx="5938285" cy="6870916"/>
          </a:xfrm>
          <a:custGeom>
            <a:avLst/>
            <a:gdLst>
              <a:gd name="connsiteX0" fmla="*/ 0 w 6883121"/>
              <a:gd name="connsiteY0" fmla="*/ 0 h 6883121"/>
              <a:gd name="connsiteX1" fmla="*/ 6883121 w 6883121"/>
              <a:gd name="connsiteY1" fmla="*/ 0 h 6883121"/>
              <a:gd name="connsiteX2" fmla="*/ 6883121 w 6883121"/>
              <a:gd name="connsiteY2" fmla="*/ 6883121 h 6883121"/>
              <a:gd name="connsiteX3" fmla="*/ 0 w 6883121"/>
              <a:gd name="connsiteY3" fmla="*/ 6883121 h 6883121"/>
              <a:gd name="connsiteX4" fmla="*/ 0 w 6883121"/>
              <a:gd name="connsiteY4" fmla="*/ 0 h 6883121"/>
              <a:gd name="connsiteX0" fmla="*/ 0 w 6883121"/>
              <a:gd name="connsiteY0" fmla="*/ 0 h 6883121"/>
              <a:gd name="connsiteX1" fmla="*/ 6883121 w 6883121"/>
              <a:gd name="connsiteY1" fmla="*/ 0 h 6883121"/>
              <a:gd name="connsiteX2" fmla="*/ 3466681 w 6883121"/>
              <a:gd name="connsiteY2" fmla="*/ 6883121 h 6883121"/>
              <a:gd name="connsiteX3" fmla="*/ 0 w 6883121"/>
              <a:gd name="connsiteY3" fmla="*/ 6883121 h 6883121"/>
              <a:gd name="connsiteX4" fmla="*/ 0 w 6883121"/>
              <a:gd name="connsiteY4" fmla="*/ 0 h 6883121"/>
              <a:gd name="connsiteX0" fmla="*/ 0 w 6883121"/>
              <a:gd name="connsiteY0" fmla="*/ 0 h 6903217"/>
              <a:gd name="connsiteX1" fmla="*/ 6883121 w 6883121"/>
              <a:gd name="connsiteY1" fmla="*/ 0 h 6903217"/>
              <a:gd name="connsiteX2" fmla="*/ 3908809 w 6883121"/>
              <a:gd name="connsiteY2" fmla="*/ 6903217 h 6903217"/>
              <a:gd name="connsiteX3" fmla="*/ 0 w 6883121"/>
              <a:gd name="connsiteY3" fmla="*/ 6883121 h 6903217"/>
              <a:gd name="connsiteX4" fmla="*/ 0 w 6883121"/>
              <a:gd name="connsiteY4" fmla="*/ 0 h 6903217"/>
              <a:gd name="connsiteX0" fmla="*/ 0 w 6883121"/>
              <a:gd name="connsiteY0" fmla="*/ 0 h 6883121"/>
              <a:gd name="connsiteX1" fmla="*/ 6883121 w 6883121"/>
              <a:gd name="connsiteY1" fmla="*/ 0 h 6883121"/>
              <a:gd name="connsiteX2" fmla="*/ 3949957 w 6883121"/>
              <a:gd name="connsiteY2" fmla="*/ 6866641 h 6883121"/>
              <a:gd name="connsiteX3" fmla="*/ 0 w 6883121"/>
              <a:gd name="connsiteY3" fmla="*/ 6883121 h 6883121"/>
              <a:gd name="connsiteX4" fmla="*/ 0 w 6883121"/>
              <a:gd name="connsiteY4" fmla="*/ 0 h 6883121"/>
              <a:gd name="connsiteX0" fmla="*/ 0 w 6883121"/>
              <a:gd name="connsiteY0" fmla="*/ 0 h 6883121"/>
              <a:gd name="connsiteX1" fmla="*/ 6883121 w 6883121"/>
              <a:gd name="connsiteY1" fmla="*/ 0 h 6883121"/>
              <a:gd name="connsiteX2" fmla="*/ 3949957 w 6883121"/>
              <a:gd name="connsiteY2" fmla="*/ 6880357 h 6883121"/>
              <a:gd name="connsiteX3" fmla="*/ 0 w 6883121"/>
              <a:gd name="connsiteY3" fmla="*/ 6883121 h 6883121"/>
              <a:gd name="connsiteX4" fmla="*/ 0 w 6883121"/>
              <a:gd name="connsiteY4" fmla="*/ 0 h 6883121"/>
              <a:gd name="connsiteX0" fmla="*/ 0 w 6887693"/>
              <a:gd name="connsiteY0" fmla="*/ 0 h 6883121"/>
              <a:gd name="connsiteX1" fmla="*/ 6887693 w 6887693"/>
              <a:gd name="connsiteY1" fmla="*/ 4572 h 6883121"/>
              <a:gd name="connsiteX2" fmla="*/ 3949957 w 6887693"/>
              <a:gd name="connsiteY2" fmla="*/ 6880357 h 6883121"/>
              <a:gd name="connsiteX3" fmla="*/ 0 w 6887693"/>
              <a:gd name="connsiteY3" fmla="*/ 6883121 h 6883121"/>
              <a:gd name="connsiteX4" fmla="*/ 0 w 6887693"/>
              <a:gd name="connsiteY4" fmla="*/ 0 h 6883121"/>
              <a:gd name="connsiteX0" fmla="*/ 0 w 6887693"/>
              <a:gd name="connsiteY0" fmla="*/ 8128 h 6891249"/>
              <a:gd name="connsiteX1" fmla="*/ 6887693 w 6887693"/>
              <a:gd name="connsiteY1" fmla="*/ 0 h 6891249"/>
              <a:gd name="connsiteX2" fmla="*/ 3949957 w 6887693"/>
              <a:gd name="connsiteY2" fmla="*/ 6888485 h 6891249"/>
              <a:gd name="connsiteX3" fmla="*/ 0 w 6887693"/>
              <a:gd name="connsiteY3" fmla="*/ 6891249 h 6891249"/>
              <a:gd name="connsiteX4" fmla="*/ 0 w 6887693"/>
              <a:gd name="connsiteY4" fmla="*/ 8128 h 6891249"/>
              <a:gd name="connsiteX0" fmla="*/ 0 w 6862293"/>
              <a:gd name="connsiteY0" fmla="*/ 0 h 6883121"/>
              <a:gd name="connsiteX1" fmla="*/ 6862293 w 6862293"/>
              <a:gd name="connsiteY1" fmla="*/ 4572 h 6883121"/>
              <a:gd name="connsiteX2" fmla="*/ 3949957 w 6862293"/>
              <a:gd name="connsiteY2" fmla="*/ 6880357 h 6883121"/>
              <a:gd name="connsiteX3" fmla="*/ 0 w 6862293"/>
              <a:gd name="connsiteY3" fmla="*/ 6883121 h 6883121"/>
              <a:gd name="connsiteX4" fmla="*/ 0 w 6862293"/>
              <a:gd name="connsiteY4" fmla="*/ 0 h 6883121"/>
              <a:gd name="connsiteX0" fmla="*/ 0 w 6836893"/>
              <a:gd name="connsiteY0" fmla="*/ 8128 h 6891249"/>
              <a:gd name="connsiteX1" fmla="*/ 6836893 w 6836893"/>
              <a:gd name="connsiteY1" fmla="*/ 0 h 6891249"/>
              <a:gd name="connsiteX2" fmla="*/ 3949957 w 6836893"/>
              <a:gd name="connsiteY2" fmla="*/ 6888485 h 6891249"/>
              <a:gd name="connsiteX3" fmla="*/ 0 w 6836893"/>
              <a:gd name="connsiteY3" fmla="*/ 6891249 h 6891249"/>
              <a:gd name="connsiteX4" fmla="*/ 0 w 6836893"/>
              <a:gd name="connsiteY4" fmla="*/ 8128 h 6891249"/>
              <a:gd name="connsiteX0" fmla="*/ 0 w 6887693"/>
              <a:gd name="connsiteY0" fmla="*/ 20828 h 6903949"/>
              <a:gd name="connsiteX1" fmla="*/ 6887693 w 6887693"/>
              <a:gd name="connsiteY1" fmla="*/ 0 h 6903949"/>
              <a:gd name="connsiteX2" fmla="*/ 3949957 w 6887693"/>
              <a:gd name="connsiteY2" fmla="*/ 6901185 h 6903949"/>
              <a:gd name="connsiteX3" fmla="*/ 0 w 6887693"/>
              <a:gd name="connsiteY3" fmla="*/ 6903949 h 6903949"/>
              <a:gd name="connsiteX4" fmla="*/ 0 w 6887693"/>
              <a:gd name="connsiteY4" fmla="*/ 20828 h 6903949"/>
              <a:gd name="connsiteX0" fmla="*/ 0 w 6887693"/>
              <a:gd name="connsiteY0" fmla="*/ 0 h 6883121"/>
              <a:gd name="connsiteX1" fmla="*/ 6887693 w 6887693"/>
              <a:gd name="connsiteY1" fmla="*/ 4572 h 6883121"/>
              <a:gd name="connsiteX2" fmla="*/ 3949957 w 6887693"/>
              <a:gd name="connsiteY2" fmla="*/ 6880357 h 6883121"/>
              <a:gd name="connsiteX3" fmla="*/ 0 w 6887693"/>
              <a:gd name="connsiteY3" fmla="*/ 6883121 h 6883121"/>
              <a:gd name="connsiteX4" fmla="*/ 0 w 6887693"/>
              <a:gd name="connsiteY4" fmla="*/ 0 h 688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7693" h="6883121">
                <a:moveTo>
                  <a:pt x="0" y="0"/>
                </a:moveTo>
                <a:lnTo>
                  <a:pt x="6887693" y="4572"/>
                </a:lnTo>
                <a:lnTo>
                  <a:pt x="3949957" y="6880357"/>
                </a:lnTo>
                <a:lnTo>
                  <a:pt x="0" y="6883121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16B606-8E91-5E48-9923-89B682098AE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9591" y="5956663"/>
            <a:ext cx="1799954" cy="55668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3B808CC-F74C-B743-BAB4-F4C99E1956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16675" y="2520950"/>
            <a:ext cx="5394325" cy="1449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9AFE08CF-AC0B-7143-9A94-E8A35CBC7D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16675" y="4689565"/>
            <a:ext cx="5394325" cy="8483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5EB9CD06-FDE2-E040-92A9-B680BDED7295}"/>
              </a:ext>
            </a:extLst>
          </p:cNvPr>
          <p:cNvSpPr>
            <a:spLocks noChangeAspect="1"/>
          </p:cNvSpPr>
          <p:nvPr/>
        </p:nvSpPr>
        <p:spPr>
          <a:xfrm>
            <a:off x="317996" y="-12916"/>
            <a:ext cx="5942070" cy="6870916"/>
          </a:xfrm>
          <a:prstGeom prst="parallelogram">
            <a:avLst>
              <a:gd name="adj" fmla="val 495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E988F835-CE2B-8940-857B-F1AFC70D7F65}"/>
              </a:ext>
            </a:extLst>
          </p:cNvPr>
          <p:cNvSpPr>
            <a:spLocks noChangeAspect="1"/>
          </p:cNvSpPr>
          <p:nvPr/>
        </p:nvSpPr>
        <p:spPr>
          <a:xfrm>
            <a:off x="754766" y="-12916"/>
            <a:ext cx="5942070" cy="6870916"/>
          </a:xfrm>
          <a:prstGeom prst="parallelogram">
            <a:avLst>
              <a:gd name="adj" fmla="val 4951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115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65A684-5DC8-FE42-BB5D-5B218F3D7804}"/>
              </a:ext>
            </a:extLst>
          </p:cNvPr>
          <p:cNvSpPr/>
          <p:nvPr/>
        </p:nvSpPr>
        <p:spPr>
          <a:xfrm>
            <a:off x="1158949" y="-12916"/>
            <a:ext cx="11033051" cy="6870916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32B66B-F07A-5447-82E5-385624EDF03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58948" y="-12916"/>
            <a:ext cx="11033051" cy="68709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16B606-8E91-5E48-9923-89B682098AE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9591" y="5956663"/>
            <a:ext cx="1799954" cy="55668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3B808CC-F74C-B743-BAB4-F4C99E1956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16675" y="2520950"/>
            <a:ext cx="5394325" cy="1449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9AFE08CF-AC0B-7143-9A94-E8A35CBC7D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16675" y="4689565"/>
            <a:ext cx="5394325" cy="8483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5EB9CD06-FDE2-E040-92A9-B680BDED7295}"/>
              </a:ext>
            </a:extLst>
          </p:cNvPr>
          <p:cNvSpPr>
            <a:spLocks noChangeAspect="1"/>
          </p:cNvSpPr>
          <p:nvPr/>
        </p:nvSpPr>
        <p:spPr>
          <a:xfrm>
            <a:off x="-1227785" y="-12916"/>
            <a:ext cx="5942070" cy="6870916"/>
          </a:xfrm>
          <a:prstGeom prst="parallelogram">
            <a:avLst>
              <a:gd name="adj" fmla="val 4951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E988F835-CE2B-8940-857B-F1AFC70D7F65}"/>
              </a:ext>
            </a:extLst>
          </p:cNvPr>
          <p:cNvSpPr>
            <a:spLocks noChangeAspect="1"/>
          </p:cNvSpPr>
          <p:nvPr/>
        </p:nvSpPr>
        <p:spPr>
          <a:xfrm>
            <a:off x="-1812645" y="-12916"/>
            <a:ext cx="5942070" cy="6870916"/>
          </a:xfrm>
          <a:prstGeom prst="parallelogram">
            <a:avLst>
              <a:gd name="adj" fmla="val 4951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67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Presen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65A4ABC-77BE-CE47-883D-BB492DCC3F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2915"/>
            <a:ext cx="6985946" cy="68709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5DC0F0-9D39-8B42-97E1-6C28375C19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6" r="31164"/>
          <a:stretch/>
        </p:blipFill>
        <p:spPr>
          <a:xfrm>
            <a:off x="6985946" y="-14513"/>
            <a:ext cx="5206054" cy="68741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865C968-B347-444D-A160-C01AA98E8F3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755" y="5956663"/>
            <a:ext cx="1799954" cy="556687"/>
          </a:xfrm>
          <a:prstGeom prst="rect">
            <a:avLst/>
          </a:prstGeom>
        </p:spPr>
      </p:pic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FFE471EC-4756-5A46-8A91-EE7656DE16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4995" y="2520950"/>
            <a:ext cx="5394325" cy="14493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BB87891C-26C4-D547-ADE0-47DD9B781B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4995" y="4689565"/>
            <a:ext cx="5394325" cy="8483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30188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746125" indent="0">
              <a:buNone/>
              <a:defRPr>
                <a:solidFill>
                  <a:schemeClr val="bg1"/>
                </a:solidFill>
              </a:defRPr>
            </a:lvl4pPr>
            <a:lvl5pPr marL="969962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1" name="Parallelogram 20">
            <a:extLst>
              <a:ext uri="{FF2B5EF4-FFF2-40B4-BE49-F238E27FC236}">
                <a16:creationId xmlns:a16="http://schemas.microsoft.com/office/drawing/2014/main" id="{36C1837E-FF11-E643-9965-E922BDC980BB}"/>
              </a:ext>
            </a:extLst>
          </p:cNvPr>
          <p:cNvSpPr>
            <a:spLocks noChangeAspect="1"/>
          </p:cNvSpPr>
          <p:nvPr/>
        </p:nvSpPr>
        <p:spPr>
          <a:xfrm>
            <a:off x="4506297" y="-12916"/>
            <a:ext cx="5942070" cy="6870916"/>
          </a:xfrm>
          <a:prstGeom prst="parallelogram">
            <a:avLst>
              <a:gd name="adj" fmla="val 49515"/>
            </a:avLst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3589C0E9-E9AE-AC41-B6D0-B8D36416818B}"/>
              </a:ext>
            </a:extLst>
          </p:cNvPr>
          <p:cNvSpPr>
            <a:spLocks noChangeAspect="1"/>
          </p:cNvSpPr>
          <p:nvPr/>
        </p:nvSpPr>
        <p:spPr>
          <a:xfrm>
            <a:off x="3948075" y="-12916"/>
            <a:ext cx="5942070" cy="6870916"/>
          </a:xfrm>
          <a:prstGeom prst="parallelogram">
            <a:avLst>
              <a:gd name="adj" fmla="val 4951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F91B1960-CB3F-4DE2-8E04-B6FA1CE6E35D}"/>
              </a:ext>
            </a:extLst>
          </p:cNvPr>
          <p:cNvSpPr>
            <a:spLocks noChangeAspect="1"/>
          </p:cNvSpPr>
          <p:nvPr/>
        </p:nvSpPr>
        <p:spPr>
          <a:xfrm>
            <a:off x="4014911" y="-12916"/>
            <a:ext cx="5942070" cy="6870916"/>
          </a:xfrm>
          <a:prstGeom prst="parallelogram">
            <a:avLst>
              <a:gd name="adj" fmla="val 4951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919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02DB04-0C1C-8C49-B65E-A9668E39A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C551B1-8C77-DE46-84F6-6C3CFD69939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8341DC2-F80D-BD4F-90EE-4B809029C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82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54EF0-3155-459E-9ED4-5EDECEC859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1371600"/>
            <a:ext cx="11277600" cy="4762471"/>
          </a:xfrm>
          <a:prstGeom prst="rect">
            <a:avLst/>
          </a:prstGeom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="0" i="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61963" marR="0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 sz="2000" b="0" i="0" baseline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46125" marR="0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baseline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69963" marR="0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baseline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03325" marR="0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 baseline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Edit Master text styles</a:t>
            </a:r>
          </a:p>
          <a:p>
            <a:pPr marL="461963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Second level</a:t>
            </a:r>
          </a:p>
          <a:p>
            <a:pPr marL="746125" marR="0" lvl="2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Third Level</a:t>
            </a:r>
          </a:p>
          <a:p>
            <a:pPr marL="969963" marR="0" lvl="3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Fourth Level</a:t>
            </a:r>
          </a:p>
          <a:p>
            <a:pPr marL="1203325" marR="0" lvl="4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5th Level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2086AFA-5418-C147-ADBF-A484560811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7A4612B-B8BE-FE4B-85BD-604ED80CCE4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442CB888-0168-B94E-B176-2E6B61FE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437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54EF0-3155-459E-9ED4-5EDECEC859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1371600"/>
            <a:ext cx="5257800" cy="4762471"/>
          </a:xfrm>
          <a:prstGeom prst="rect">
            <a:avLst/>
          </a:prstGeom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noProof="0" dirty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61963" marR="0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 lang="en-US" noProof="0" dirty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46125" marR="0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noProof="0" dirty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69963" marR="0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lang="en-US" noProof="0" dirty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203325" marR="0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 lang="en-US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Edit Master text styles</a:t>
            </a:r>
          </a:p>
          <a:p>
            <a:pPr marL="461963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Second level</a:t>
            </a:r>
          </a:p>
          <a:p>
            <a:pPr marL="746125" marR="0" lvl="2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Third Level</a:t>
            </a:r>
          </a:p>
          <a:p>
            <a:pPr marL="969963" marR="0" lvl="3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Fourth Level</a:t>
            </a:r>
          </a:p>
          <a:p>
            <a:pPr marL="1203325" marR="0" lvl="4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5th Level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2086AFA-5418-C147-ADBF-A484560811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7A4612B-B8BE-FE4B-85BD-604ED80CCE4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442CB888-0168-B94E-B176-2E6B61FE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8F32C60-B018-3948-80B8-2826AA2552D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24602" y="1378527"/>
            <a:ext cx="5257800" cy="4762471"/>
          </a:xfrm>
          <a:prstGeom prst="rect">
            <a:avLst/>
          </a:prstGeom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noProof="0" dirty="0">
                <a:latin typeface="Arial" panose="020B0604020202020204" pitchFamily="34" charset="0"/>
              </a:defRPr>
            </a:lvl1pPr>
            <a:lvl2pPr marL="461963" marR="0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 lang="en-US" noProof="0" dirty="0">
                <a:latin typeface="Arial" panose="020B0604020202020204" pitchFamily="34" charset="0"/>
              </a:defRPr>
            </a:lvl2pPr>
            <a:lvl3pPr marL="746125" marR="0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noProof="0" dirty="0">
                <a:latin typeface="Arial" panose="020B0604020202020204" pitchFamily="34" charset="0"/>
              </a:defRPr>
            </a:lvl3pPr>
            <a:lvl4pPr marL="969963" marR="0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lang="en-US" noProof="0" dirty="0">
                <a:latin typeface="Arial" panose="020B0604020202020204" pitchFamily="34" charset="0"/>
              </a:defRPr>
            </a:lvl4pPr>
            <a:lvl5pPr marL="1203325" marR="0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 lang="en-US" dirty="0">
                <a:latin typeface="Arial" panose="020B0604020202020204" pitchFamily="34" charset="0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Edit Master text styles</a:t>
            </a:r>
          </a:p>
          <a:p>
            <a:pPr marL="461963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Second level</a:t>
            </a:r>
          </a:p>
          <a:p>
            <a:pPr marL="746125" marR="0" lvl="2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Third Level</a:t>
            </a:r>
          </a:p>
          <a:p>
            <a:pPr marL="969963" marR="0" lvl="3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Fourth Level</a:t>
            </a:r>
          </a:p>
          <a:p>
            <a:pPr marL="1203325" marR="0" lvl="4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5th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36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CE20C0D-A7DE-48DF-B095-F557A066298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58261" y="1371600"/>
            <a:ext cx="6132138" cy="48352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0" i="0">
                <a:latin typeface="Arial" panose="020B0604020202020204" pitchFamily="34" charset="0"/>
              </a:defRPr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3449C76-4EAF-4B4F-87E4-D5248E9BECAB}"/>
              </a:ext>
            </a:extLst>
          </p:cNvPr>
          <p:cNvSpPr/>
          <p:nvPr/>
        </p:nvSpPr>
        <p:spPr>
          <a:xfrm>
            <a:off x="1" y="6286500"/>
            <a:ext cx="10596880" cy="323776"/>
          </a:xfrm>
          <a:custGeom>
            <a:avLst/>
            <a:gdLst>
              <a:gd name="connsiteX0" fmla="*/ 0 w 10525041"/>
              <a:gd name="connsiteY0" fmla="*/ 0 h 323776"/>
              <a:gd name="connsiteX1" fmla="*/ 10525041 w 10525041"/>
              <a:gd name="connsiteY1" fmla="*/ 0 h 323776"/>
              <a:gd name="connsiteX2" fmla="*/ 10525041 w 10525041"/>
              <a:gd name="connsiteY2" fmla="*/ 323776 h 323776"/>
              <a:gd name="connsiteX3" fmla="*/ 0 w 10525041"/>
              <a:gd name="connsiteY3" fmla="*/ 323776 h 323776"/>
              <a:gd name="connsiteX4" fmla="*/ 0 w 10525041"/>
              <a:gd name="connsiteY4" fmla="*/ 0 h 323776"/>
              <a:gd name="connsiteX0" fmla="*/ 0 w 10652041"/>
              <a:gd name="connsiteY0" fmla="*/ 0 h 323776"/>
              <a:gd name="connsiteX1" fmla="*/ 10652041 w 10652041"/>
              <a:gd name="connsiteY1" fmla="*/ 5080 h 323776"/>
              <a:gd name="connsiteX2" fmla="*/ 10525041 w 10652041"/>
              <a:gd name="connsiteY2" fmla="*/ 323776 h 323776"/>
              <a:gd name="connsiteX3" fmla="*/ 0 w 10652041"/>
              <a:gd name="connsiteY3" fmla="*/ 323776 h 323776"/>
              <a:gd name="connsiteX4" fmla="*/ 0 w 10652041"/>
              <a:gd name="connsiteY4" fmla="*/ 0 h 32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52041" h="323776">
                <a:moveTo>
                  <a:pt x="0" y="0"/>
                </a:moveTo>
                <a:lnTo>
                  <a:pt x="10652041" y="5080"/>
                </a:lnTo>
                <a:lnTo>
                  <a:pt x="10525041" y="323776"/>
                </a:lnTo>
                <a:lnTo>
                  <a:pt x="0" y="323776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C19C26-DDD8-7A4F-9AD7-C5614E23A2A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7656" y="6292364"/>
            <a:ext cx="1276236" cy="397516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696EFF-AFC5-4542-9584-46083E8C3D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371600"/>
            <a:ext cx="5161836" cy="4835296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61963" marR="0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 sz="2000" baseline="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746125" marR="0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800" baseline="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69963" marR="0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800" baseline="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03325" marR="0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 sz="2800" baseline="0"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Edit Master text styles</a:t>
            </a:r>
          </a:p>
          <a:p>
            <a:pPr marL="461963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Second level</a:t>
            </a:r>
          </a:p>
          <a:p>
            <a:pPr marL="746125" marR="0" lvl="2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Third Level</a:t>
            </a:r>
          </a:p>
          <a:p>
            <a:pPr marL="969963" marR="0" lvl="3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Fourth Level</a:t>
            </a:r>
          </a:p>
          <a:p>
            <a:pPr marL="1203325" marR="0" lvl="4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5th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5571E-6D46-AF49-B918-ACB2130FFF3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A1FEDCA-9CCA-FF42-B441-D093CF338E0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6B59188-CA07-ED4C-990F-C94539E4F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72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13449C76-4EAF-4B4F-87E4-D5248E9BECAB}"/>
              </a:ext>
            </a:extLst>
          </p:cNvPr>
          <p:cNvSpPr/>
          <p:nvPr/>
        </p:nvSpPr>
        <p:spPr>
          <a:xfrm>
            <a:off x="1" y="6286500"/>
            <a:ext cx="10596880" cy="323776"/>
          </a:xfrm>
          <a:custGeom>
            <a:avLst/>
            <a:gdLst>
              <a:gd name="connsiteX0" fmla="*/ 0 w 10525041"/>
              <a:gd name="connsiteY0" fmla="*/ 0 h 323776"/>
              <a:gd name="connsiteX1" fmla="*/ 10525041 w 10525041"/>
              <a:gd name="connsiteY1" fmla="*/ 0 h 323776"/>
              <a:gd name="connsiteX2" fmla="*/ 10525041 w 10525041"/>
              <a:gd name="connsiteY2" fmla="*/ 323776 h 323776"/>
              <a:gd name="connsiteX3" fmla="*/ 0 w 10525041"/>
              <a:gd name="connsiteY3" fmla="*/ 323776 h 323776"/>
              <a:gd name="connsiteX4" fmla="*/ 0 w 10525041"/>
              <a:gd name="connsiteY4" fmla="*/ 0 h 323776"/>
              <a:gd name="connsiteX0" fmla="*/ 0 w 10652041"/>
              <a:gd name="connsiteY0" fmla="*/ 0 h 323776"/>
              <a:gd name="connsiteX1" fmla="*/ 10652041 w 10652041"/>
              <a:gd name="connsiteY1" fmla="*/ 5080 h 323776"/>
              <a:gd name="connsiteX2" fmla="*/ 10525041 w 10652041"/>
              <a:gd name="connsiteY2" fmla="*/ 323776 h 323776"/>
              <a:gd name="connsiteX3" fmla="*/ 0 w 10652041"/>
              <a:gd name="connsiteY3" fmla="*/ 323776 h 323776"/>
              <a:gd name="connsiteX4" fmla="*/ 0 w 10652041"/>
              <a:gd name="connsiteY4" fmla="*/ 0 h 32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52041" h="323776">
                <a:moveTo>
                  <a:pt x="0" y="0"/>
                </a:moveTo>
                <a:lnTo>
                  <a:pt x="10652041" y="5080"/>
                </a:lnTo>
                <a:lnTo>
                  <a:pt x="10525041" y="323776"/>
                </a:lnTo>
                <a:lnTo>
                  <a:pt x="0" y="323776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C19C26-DDD8-7A4F-9AD7-C5614E23A2A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7656" y="6292364"/>
            <a:ext cx="1276236" cy="397516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696EFF-AFC5-4542-9584-46083E8C3D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371599"/>
            <a:ext cx="5161836" cy="4835297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61963" marR="0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 sz="2000" baseline="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746125" marR="0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800" baseline="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969963" marR="0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800" baseline="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203325" marR="0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 sz="2800" baseline="0">
                <a:solidFill>
                  <a:schemeClr val="tx1"/>
                </a:solidFill>
                <a:latin typeface="Arial" panose="020B0604020202020204" pitchFamily="34" charset="0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Edit Master text styles</a:t>
            </a:r>
          </a:p>
          <a:p>
            <a:pPr marL="461963" marR="0" lvl="1" indent="-23177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Char char="‐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Second level</a:t>
            </a:r>
          </a:p>
          <a:p>
            <a:pPr marL="746125" marR="0" lvl="2" indent="-288925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Third Level</a:t>
            </a:r>
          </a:p>
          <a:p>
            <a:pPr marL="969963" marR="0" lvl="3" indent="-223838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Fourth Level</a:t>
            </a:r>
          </a:p>
          <a:p>
            <a:pPr marL="1203325" marR="0" lvl="4" indent="-233363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B0604020202020204" charset="0"/>
                <a:ea typeface="+mn-ea"/>
                <a:cs typeface="+mn-cs"/>
              </a:rPr>
              <a:t>5th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EB1A58-7F99-2943-838C-468BDEFDB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F2261C8B-A96F-5641-9461-4553158F07C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958260" y="1371597"/>
            <a:ext cx="6132139" cy="4835297"/>
          </a:xfrm>
          <a:prstGeom prst="rect">
            <a:avLst/>
          </a:prstGeom>
        </p:spPr>
        <p:txBody>
          <a:bodyPr/>
          <a:lstStyle/>
          <a:p>
            <a:r>
              <a:rPr lang="zh-TW" altLang="en-US"/>
              <a:t>按一下圖示以新增圖表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D433F9-2D70-7E4E-9171-17DDDD0C1BC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02C0E7C-100C-7845-90B3-64AF49AFE8D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533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3F0A99-5B9C-4CA5-9F50-2F4E34F6E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148581"/>
            <a:ext cx="10972799" cy="8458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F89E09-A731-CC49-8125-C8F8CE0318F9}"/>
              </a:ext>
            </a:extLst>
          </p:cNvPr>
          <p:cNvSpPr/>
          <p:nvPr/>
        </p:nvSpPr>
        <p:spPr>
          <a:xfrm>
            <a:off x="1" y="6286500"/>
            <a:ext cx="10596880" cy="323776"/>
          </a:xfrm>
          <a:custGeom>
            <a:avLst/>
            <a:gdLst>
              <a:gd name="connsiteX0" fmla="*/ 0 w 10525041"/>
              <a:gd name="connsiteY0" fmla="*/ 0 h 323776"/>
              <a:gd name="connsiteX1" fmla="*/ 10525041 w 10525041"/>
              <a:gd name="connsiteY1" fmla="*/ 0 h 323776"/>
              <a:gd name="connsiteX2" fmla="*/ 10525041 w 10525041"/>
              <a:gd name="connsiteY2" fmla="*/ 323776 h 323776"/>
              <a:gd name="connsiteX3" fmla="*/ 0 w 10525041"/>
              <a:gd name="connsiteY3" fmla="*/ 323776 h 323776"/>
              <a:gd name="connsiteX4" fmla="*/ 0 w 10525041"/>
              <a:gd name="connsiteY4" fmla="*/ 0 h 323776"/>
              <a:gd name="connsiteX0" fmla="*/ 0 w 10652041"/>
              <a:gd name="connsiteY0" fmla="*/ 0 h 323776"/>
              <a:gd name="connsiteX1" fmla="*/ 10652041 w 10652041"/>
              <a:gd name="connsiteY1" fmla="*/ 5080 h 323776"/>
              <a:gd name="connsiteX2" fmla="*/ 10525041 w 10652041"/>
              <a:gd name="connsiteY2" fmla="*/ 323776 h 323776"/>
              <a:gd name="connsiteX3" fmla="*/ 0 w 10652041"/>
              <a:gd name="connsiteY3" fmla="*/ 323776 h 323776"/>
              <a:gd name="connsiteX4" fmla="*/ 0 w 10652041"/>
              <a:gd name="connsiteY4" fmla="*/ 0 h 32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52041" h="323776">
                <a:moveTo>
                  <a:pt x="0" y="0"/>
                </a:moveTo>
                <a:lnTo>
                  <a:pt x="10652041" y="5080"/>
                </a:lnTo>
                <a:lnTo>
                  <a:pt x="10525041" y="323776"/>
                </a:lnTo>
                <a:lnTo>
                  <a:pt x="0" y="323776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59F023-66C6-6F4C-B75E-9943C4BA33DD}"/>
              </a:ext>
            </a:extLst>
          </p:cNvPr>
          <p:cNvPicPr>
            <a:picLocks noChangeAspect="1"/>
          </p:cNvPicPr>
          <p:nvPr/>
        </p:nvPicPr>
        <p:blipFill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7656" y="6292364"/>
            <a:ext cx="1276236" cy="397516"/>
          </a:xfrm>
          <a:prstGeom prst="rect">
            <a:avLst/>
          </a:prstGeom>
        </p:spPr>
      </p:pic>
      <p:sp>
        <p:nvSpPr>
          <p:cNvPr id="16" name="Parallelogram 15">
            <a:extLst>
              <a:ext uri="{FF2B5EF4-FFF2-40B4-BE49-F238E27FC236}">
                <a16:creationId xmlns:a16="http://schemas.microsoft.com/office/drawing/2014/main" id="{4BB4A01D-7D6E-BB4E-BD5D-E3A388293815}"/>
              </a:ext>
            </a:extLst>
          </p:cNvPr>
          <p:cNvSpPr>
            <a:spLocks noChangeAspect="1"/>
          </p:cNvSpPr>
          <p:nvPr/>
        </p:nvSpPr>
        <p:spPr>
          <a:xfrm>
            <a:off x="256215" y="130869"/>
            <a:ext cx="353385" cy="515176"/>
          </a:xfrm>
          <a:prstGeom prst="parallelogram">
            <a:avLst>
              <a:gd name="adj" fmla="val 5961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49833-0938-F747-9F14-C1C0453EFF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8789" y="6610276"/>
            <a:ext cx="2743200" cy="2477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208A793-2245-4818-AD5E-BDD5E94E771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5262525-585B-874C-A8F4-E6885E804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10276"/>
            <a:ext cx="4114800" cy="2477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F227F0-8FC0-9046-A60F-1749263CF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295400"/>
            <a:ext cx="10972800" cy="47433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767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marR="0" indent="-22860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240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1963" marR="0" indent="-231775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Calibri" panose="020F0502020204030204" pitchFamily="34" charset="0"/>
        <a:buChar char="‐"/>
        <a:tabLst/>
        <a:defRPr sz="200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46125" marR="0" indent="-288925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69963" marR="0" indent="-223838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Wingdings" panose="05000000000000000000" pitchFamily="2" charset="2"/>
        <a:buChar char="§"/>
        <a:tabLst/>
        <a:defRPr sz="14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203325" marR="0" indent="-233363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Courier New" panose="02070309020205020404" pitchFamily="49" charset="0"/>
        <a:buChar char="o"/>
        <a:tabLst/>
        <a:defRPr sz="120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runoob.com/python/att-string-format.html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tutorialspoint.com/python/index.htm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F00E360D-5F36-459A-8321-D0EA4C8C73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2520950"/>
            <a:ext cx="6527270" cy="1449388"/>
          </a:xfrm>
        </p:spPr>
        <p:txBody>
          <a:bodyPr/>
          <a:lstStyle/>
          <a:p>
            <a:r>
              <a:rPr lang="en-US" altLang="zh-TW" dirty="0"/>
              <a:t>Week 3-</a:t>
            </a:r>
            <a:r>
              <a:rPr lang="zh-TW" altLang="en-US" dirty="0"/>
              <a:t>檔案處理與格式化輸出</a:t>
            </a:r>
          </a:p>
          <a:p>
            <a:endParaRPr lang="zh-TW" altLang="en-US" dirty="0"/>
          </a:p>
          <a:p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252AD1A-182B-460B-94B6-6E62CFD582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751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7C6D0B0-DA6E-4DD5-974A-AFD5BAF1D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資料結構的選擇沒有絕對的好壞，完全取決於要執行的操作。適合</a:t>
            </a:r>
            <a:r>
              <a:rPr lang="en-US" altLang="zh-TW" dirty="0"/>
              <a:t>A</a:t>
            </a:r>
            <a:r>
              <a:rPr lang="zh-TW" altLang="en-US" dirty="0"/>
              <a:t>資料結構的操作對於</a:t>
            </a:r>
            <a:r>
              <a:rPr lang="en-US" altLang="zh-TW" dirty="0"/>
              <a:t>B</a:t>
            </a:r>
            <a:r>
              <a:rPr lang="zh-TW" altLang="en-US" dirty="0"/>
              <a:t>資料結構可能相當困難，反之亦然。必要的時候我們可以做資料結構轉換，以適應不同的操作程序。</a:t>
            </a:r>
          </a:p>
          <a:p>
            <a:endParaRPr lang="zh-TW" altLang="en-US" dirty="0"/>
          </a:p>
          <a:p>
            <a:pPr marL="0" indent="0">
              <a:buNone/>
            </a:pPr>
            <a:r>
              <a:rPr lang="zh-TW" altLang="en-US" dirty="0"/>
              <a:t>下面是</a:t>
            </a:r>
            <a:r>
              <a:rPr lang="en-US" altLang="zh-TW" dirty="0"/>
              <a:t>Python</a:t>
            </a:r>
            <a:r>
              <a:rPr lang="zh-TW" altLang="en-US" dirty="0"/>
              <a:t>常用於儲存大量資料的資料結構</a:t>
            </a:r>
            <a:r>
              <a:rPr lang="en-US" altLang="zh-TW" dirty="0"/>
              <a:t>. </a:t>
            </a:r>
          </a:p>
          <a:p>
            <a:r>
              <a:rPr lang="en-US" altLang="zh-TW" dirty="0"/>
              <a:t>List</a:t>
            </a:r>
          </a:p>
          <a:p>
            <a:r>
              <a:rPr lang="en-US" altLang="zh-TW" dirty="0"/>
              <a:t>List of tuple</a:t>
            </a:r>
          </a:p>
          <a:p>
            <a:r>
              <a:rPr lang="en-US" altLang="zh-TW" dirty="0"/>
              <a:t>Tuple of list</a:t>
            </a:r>
          </a:p>
          <a:p>
            <a:r>
              <a:rPr lang="en-US" altLang="zh-TW" dirty="0"/>
              <a:t>Dictionary</a:t>
            </a:r>
          </a:p>
          <a:p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206C6CA-CAC4-475D-A192-7D3CCF081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資料結構的選擇</a:t>
            </a:r>
          </a:p>
        </p:txBody>
      </p:sp>
    </p:spTree>
    <p:extLst>
      <p:ext uri="{BB962C8B-B14F-4D97-AF65-F5344CB8AC3E}">
        <p14:creationId xmlns:p14="http://schemas.microsoft.com/office/powerpoint/2010/main" val="303159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7E1411A4-FA18-4CF5-8726-F8EBBD7B7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11277600" cy="4762471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zip</a:t>
            </a:r>
            <a:r>
              <a:rPr lang="zh-TW" altLang="en-US" dirty="0"/>
              <a:t>可以將多個數值</a:t>
            </a:r>
            <a:r>
              <a:rPr lang="en-US" altLang="zh-TW" dirty="0"/>
              <a:t>list</a:t>
            </a:r>
            <a:r>
              <a:rPr lang="zh-TW" altLang="en-US" dirty="0"/>
              <a:t>打包成一個</a:t>
            </a:r>
            <a:r>
              <a:rPr lang="en-US" altLang="zh-TW" dirty="0"/>
              <a:t>list of tuple</a:t>
            </a:r>
            <a:r>
              <a:rPr lang="zh-TW" altLang="en-US" dirty="0"/>
              <a:t>，舉例來說，我們將</a:t>
            </a:r>
            <a:r>
              <a:rPr lang="en-US" altLang="zh-TW" dirty="0" err="1"/>
              <a:t>freq</a:t>
            </a:r>
            <a:r>
              <a:rPr lang="en-US" altLang="zh-TW" dirty="0"/>
              <a:t>, gain</a:t>
            </a:r>
            <a:r>
              <a:rPr lang="zh-TW" altLang="en-US" dirty="0"/>
              <a:t>和溫度放到</a:t>
            </a:r>
            <a:r>
              <a:rPr lang="en-US" altLang="zh-TW" dirty="0"/>
              <a:t>list of tuple</a:t>
            </a:r>
            <a:r>
              <a:rPr lang="zh-TW" altLang="en-US" dirty="0"/>
              <a:t>當中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將數值透過</a:t>
            </a:r>
            <a:r>
              <a:rPr lang="en-US" altLang="zh-TW" dirty="0"/>
              <a:t>zip</a:t>
            </a:r>
            <a:r>
              <a:rPr lang="zh-TW" altLang="en-US" dirty="0"/>
              <a:t>關連起來之後，可以容易在</a:t>
            </a:r>
            <a:r>
              <a:rPr lang="en-US" altLang="zh-TW" dirty="0"/>
              <a:t>for loop</a:t>
            </a:r>
            <a:r>
              <a:rPr lang="zh-TW" altLang="en-US" dirty="0"/>
              <a:t>當中做篩選處理，比方說，找出滿足</a:t>
            </a:r>
            <a:r>
              <a:rPr lang="en-US" altLang="zh-TW" dirty="0"/>
              <a:t>gain</a:t>
            </a:r>
            <a:r>
              <a:rPr lang="zh-TW" altLang="en-US" dirty="0"/>
              <a:t>大於</a:t>
            </a:r>
            <a:r>
              <a:rPr lang="en-US" altLang="zh-TW" dirty="0"/>
              <a:t>5</a:t>
            </a:r>
            <a:r>
              <a:rPr lang="zh-TW" altLang="en-US" dirty="0"/>
              <a:t>，溫度小於</a:t>
            </a:r>
            <a:r>
              <a:rPr lang="en-US" altLang="zh-TW" dirty="0"/>
              <a:t>27</a:t>
            </a:r>
            <a:r>
              <a:rPr lang="zh-TW" altLang="en-US" dirty="0"/>
              <a:t>所有的頻率點及溫度，可以寫成</a:t>
            </a:r>
            <a:endParaRPr lang="en-US" altLang="zh-TW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D6468701-1EFF-4708-A4DB-2F3CA4B6D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 = zip(x , y)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304793A-1876-44C9-AB89-096E1C2B6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249" y="2188597"/>
            <a:ext cx="4283501" cy="112187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A52B2C48-806B-4BAF-AD82-00A2BAD0E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3249" y="4380179"/>
            <a:ext cx="6113957" cy="133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26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1BA32D2-A354-4ABF-8901-B8CEB8AB9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可以透過</a:t>
            </a:r>
            <a:r>
              <a:rPr lang="en-US" altLang="zh-TW" dirty="0"/>
              <a:t>zip(</a:t>
            </a:r>
            <a:r>
              <a:rPr lang="zh-TW" altLang="en-US" dirty="0"/>
              <a:t>*</a:t>
            </a:r>
            <a:r>
              <a:rPr lang="en-US" altLang="zh-TW" dirty="0"/>
              <a:t>)</a:t>
            </a:r>
            <a:r>
              <a:rPr lang="zh-TW" altLang="en-US" dirty="0"/>
              <a:t>的方法將</a:t>
            </a:r>
            <a:r>
              <a:rPr lang="en-US" altLang="zh-TW" dirty="0"/>
              <a:t>list of tuple</a:t>
            </a:r>
            <a:r>
              <a:rPr lang="zh-TW" altLang="en-US" dirty="0"/>
              <a:t>拆成多個</a:t>
            </a:r>
            <a:r>
              <a:rPr lang="en-US" altLang="zh-TW" dirty="0"/>
              <a:t>list</a:t>
            </a: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8F062A07-9BD4-4DA5-B790-26153CC4F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and x, y = zip(*w)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9E80870-B46C-439A-A39B-95E563C27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367" y="2191142"/>
            <a:ext cx="7169265" cy="123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406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6323B9C6-4296-4701-9395-884F01AEB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791200" cy="4762471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在輸出資料檔時，為了容易閱讀，要串接固定字串及變數，或是要將輸出字串對齊或置中。這時候就可以利用字串的</a:t>
            </a:r>
            <a:r>
              <a:rPr lang="en-US" altLang="zh-TW" dirty="0"/>
              <a:t>format</a:t>
            </a:r>
            <a:r>
              <a:rPr lang="zh-TW" altLang="en-US" dirty="0"/>
              <a:t>方法來快速完成複雜字串的編輯。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參考網址：</a:t>
            </a:r>
            <a:endParaRPr lang="en-US" altLang="zh-TW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en-US" altLang="zh-TW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https://www.runoob.com/python/att-string-format.html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E7C3D928-2CE9-4266-A577-F5AA1DFC7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格式化輸出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5034C2B-3432-4626-84CF-94B6DBF5D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9715" y="760918"/>
            <a:ext cx="5182049" cy="506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04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028DAB8E-F242-4BC2-88B2-5B867F09E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IronPython</a:t>
            </a:r>
            <a:r>
              <a:rPr lang="zh-TW" altLang="en-US" dirty="0"/>
              <a:t>啟動存檔瀏覽對話框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14DF281-8C2B-4AEA-B283-4DB8A67B0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684" y="1558740"/>
            <a:ext cx="9890632" cy="374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720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B03F942E-AD70-47E3-998C-913937DA2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將每一行讀到</a:t>
            </a:r>
            <a:r>
              <a:rPr lang="en-US" altLang="zh-TW" dirty="0"/>
              <a:t>list</a:t>
            </a:r>
            <a:r>
              <a:rPr lang="zh-TW" altLang="en-US" dirty="0"/>
              <a:t>當中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with open(</a:t>
            </a:r>
            <a:r>
              <a:rPr lang="en-US" altLang="zh-TW" dirty="0" err="1"/>
              <a:t>file_name</a:t>
            </a:r>
            <a:r>
              <a:rPr lang="en-US" altLang="zh-TW" dirty="0"/>
              <a:t>) as f:</a:t>
            </a:r>
          </a:p>
          <a:p>
            <a:pPr marL="0" indent="0">
              <a:buNone/>
            </a:pPr>
            <a:r>
              <a:rPr lang="en-US" altLang="zh-TW" dirty="0"/>
              <a:t>    text = </a:t>
            </a:r>
            <a:r>
              <a:rPr lang="en-US" altLang="zh-TW" dirty="0" err="1"/>
              <a:t>f.readlines</a:t>
            </a:r>
            <a:r>
              <a:rPr lang="en-US" altLang="zh-TW" dirty="0"/>
              <a:t>()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將</a:t>
            </a:r>
            <a:r>
              <a:rPr lang="en-US" altLang="zh-TW" dirty="0"/>
              <a:t>list</a:t>
            </a:r>
            <a:r>
              <a:rPr lang="zh-TW" altLang="en-US" dirty="0"/>
              <a:t>當中的字串寫到檔案當中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with open(</a:t>
            </a:r>
            <a:r>
              <a:rPr lang="en-US" altLang="zh-TW" dirty="0" err="1"/>
              <a:t>file_name</a:t>
            </a:r>
            <a:r>
              <a:rPr lang="en-US" altLang="zh-TW" dirty="0"/>
              <a:t>, ‘w’) as f:</a:t>
            </a:r>
          </a:p>
          <a:p>
            <a:pPr marL="0" indent="0">
              <a:buNone/>
            </a:pPr>
            <a:r>
              <a:rPr lang="en-US" altLang="zh-TW" dirty="0"/>
              <a:t>    for </a:t>
            </a:r>
            <a:r>
              <a:rPr lang="en-US" altLang="zh-TW" dirty="0" err="1"/>
              <a:t>i</a:t>
            </a:r>
            <a:r>
              <a:rPr lang="en-US" altLang="zh-TW" dirty="0"/>
              <a:t> in </a:t>
            </a:r>
            <a:r>
              <a:rPr lang="en-US" altLang="zh-TW" dirty="0" err="1"/>
              <a:t>string_list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        </a:t>
            </a:r>
            <a:r>
              <a:rPr lang="en-US" altLang="zh-TW" dirty="0" err="1"/>
              <a:t>f.writelines</a:t>
            </a:r>
            <a:r>
              <a:rPr lang="en-US" altLang="zh-TW" dirty="0"/>
              <a:t>(</a:t>
            </a:r>
            <a:r>
              <a:rPr lang="en-US" altLang="zh-TW" dirty="0" err="1"/>
              <a:t>i</a:t>
            </a:r>
            <a:r>
              <a:rPr lang="en-US" altLang="zh-TW" dirty="0"/>
              <a:t> + ’\n’)</a:t>
            </a: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4B13D17A-C4B6-45D0-88E7-4122098DA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讀</a:t>
            </a:r>
            <a:r>
              <a:rPr lang="en-US" altLang="zh-TW" dirty="0"/>
              <a:t>/</a:t>
            </a:r>
            <a:r>
              <a:rPr lang="zh-TW" altLang="en-US" dirty="0"/>
              <a:t>寫文字檔</a:t>
            </a:r>
          </a:p>
        </p:txBody>
      </p:sp>
      <p:pic>
        <p:nvPicPr>
          <p:cNvPr id="5" name="圖片 4" descr="資料抽象背景">
            <a:extLst>
              <a:ext uri="{FF2B5EF4-FFF2-40B4-BE49-F238E27FC236}">
                <a16:creationId xmlns:a16="http://schemas.microsoft.com/office/drawing/2014/main" id="{2340E012-EFB1-4C2B-990E-6367E1CA1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52622"/>
            <a:ext cx="5428891" cy="305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33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FA54F75-D405-4104-B6BB-EA44A23A10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TW" altLang="en-US" dirty="0"/>
              <a:t>概念解說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EE2A55E-C73D-43FF-AA36-95C0FF95B7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422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3882B9C-0321-47C2-A3C8-516DA6756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AEDT</a:t>
            </a:r>
            <a:r>
              <a:rPr lang="zh-TW" altLang="en-US" dirty="0"/>
              <a:t>存在許多的的設定檔，比方說是材料設定檔，激發設定檔，堆疊設定檔等等。以文字檔格式紀錄。對前處理來說，讀取設定檔便可以取得必要的訊息，也可以透過修改檔案來更新設計參數。對後處理來說，模擬結果都可以匯出到檔案當中。因此熟悉檔案的讀寫，對模擬自動化是必要的技能。</a:t>
            </a:r>
            <a:endParaRPr lang="en-US" altLang="zh-TW" dirty="0"/>
          </a:p>
          <a:p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檔案採用的資料種類及方法，根據資料的格式及之後要進行的運算，我們必須選擇適當的資料結構來儲存，才能有效的完成後續的工作。解析檔案並儲存至資料結構的程式稱之為</a:t>
            </a:r>
            <a:r>
              <a:rPr lang="en-US" altLang="zh-TW" dirty="0"/>
              <a:t>parser</a:t>
            </a:r>
            <a:r>
              <a:rPr lang="zh-TW" altLang="en-US" dirty="0"/>
              <a:t>。最常見的</a:t>
            </a:r>
            <a:r>
              <a:rPr lang="en-US" altLang="zh-TW" dirty="0"/>
              <a:t>csv</a:t>
            </a:r>
            <a:r>
              <a:rPr lang="zh-TW" altLang="en-US" dirty="0"/>
              <a:t>檔為例，</a:t>
            </a:r>
            <a:r>
              <a:rPr lang="en-US" altLang="zh-TW" dirty="0"/>
              <a:t>csv parser</a:t>
            </a:r>
            <a:r>
              <a:rPr lang="zh-TW" altLang="en-US" dirty="0"/>
              <a:t>便是將</a:t>
            </a:r>
            <a:r>
              <a:rPr lang="en-US" altLang="zh-TW" dirty="0"/>
              <a:t>csv</a:t>
            </a:r>
            <a:r>
              <a:rPr lang="zh-TW" altLang="en-US" dirty="0"/>
              <a:t>檔案讀到</a:t>
            </a:r>
            <a:r>
              <a:rPr lang="en-US" altLang="zh-TW" dirty="0"/>
              <a:t>list of list</a:t>
            </a:r>
            <a:r>
              <a:rPr lang="zh-TW" altLang="en-US" dirty="0"/>
              <a:t>的資料結構，使用者可以輕鬆的使用切片來取得某一列，某一行的資料。</a:t>
            </a:r>
          </a:p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A1FA83DE-77B4-4FD3-A6E8-90A05C834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熟悉檔案的讀寫為何重要？</a:t>
            </a:r>
          </a:p>
        </p:txBody>
      </p:sp>
    </p:spTree>
    <p:extLst>
      <p:ext uri="{BB962C8B-B14F-4D97-AF65-F5344CB8AC3E}">
        <p14:creationId xmlns:p14="http://schemas.microsoft.com/office/powerpoint/2010/main" val="701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360A62E-57ED-4C96-A3D3-7908E0A76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6308785" cy="4762471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當完成模擬之後，多數的資料是以二進制的格式儲存在專案檔中，無法直接取用。我們可以先行產生表格報告之後為，再以</a:t>
            </a:r>
            <a:r>
              <a:rPr lang="en-US" altLang="zh-TW" dirty="0"/>
              <a:t>csv</a:t>
            </a:r>
            <a:r>
              <a:rPr lang="zh-TW" altLang="en-US" dirty="0"/>
              <a:t>檔案格式匯出。在另行以</a:t>
            </a:r>
            <a:r>
              <a:rPr lang="en-US" altLang="zh-TW" dirty="0"/>
              <a:t>python</a:t>
            </a:r>
            <a:r>
              <a:rPr lang="zh-TW" altLang="en-US" dirty="0"/>
              <a:t>做處理。有些常用的模擬結果可以支援特定檔案格式的直接輸出，像是</a:t>
            </a:r>
            <a:r>
              <a:rPr lang="en-US" altLang="zh-TW" dirty="0" err="1"/>
              <a:t>snp</a:t>
            </a:r>
            <a:r>
              <a:rPr lang="zh-TW" altLang="en-US" dirty="0"/>
              <a:t>，</a:t>
            </a:r>
            <a:r>
              <a:rPr lang="en-US" altLang="zh-TW" dirty="0" err="1"/>
              <a:t>ffd</a:t>
            </a:r>
            <a:r>
              <a:rPr lang="zh-TW" altLang="en-US" dirty="0"/>
              <a:t>，</a:t>
            </a:r>
            <a:r>
              <a:rPr lang="en-US" altLang="zh-TW" dirty="0" err="1"/>
              <a:t>nfd</a:t>
            </a:r>
            <a:r>
              <a:rPr lang="zh-TW" altLang="en-US" dirty="0"/>
              <a:t>，</a:t>
            </a:r>
            <a:r>
              <a:rPr lang="en-US" altLang="zh-TW" dirty="0"/>
              <a:t>spice</a:t>
            </a:r>
            <a:r>
              <a:rPr lang="zh-TW" altLang="en-US" dirty="0"/>
              <a:t>等。這些匯出動作都有</a:t>
            </a:r>
            <a:r>
              <a:rPr lang="en-US" altLang="zh-TW" dirty="0"/>
              <a:t>AEDT</a:t>
            </a:r>
            <a:r>
              <a:rPr lang="zh-TW" altLang="en-US" dirty="0"/>
              <a:t>函式可以支援。</a:t>
            </a: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63D7A325-963B-489F-91E9-A3F5AE2DF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如何從</a:t>
            </a:r>
            <a:r>
              <a:rPr lang="en-US" altLang="zh-TW" dirty="0"/>
              <a:t>AEDT</a:t>
            </a:r>
            <a:r>
              <a:rPr lang="zh-TW" altLang="en-US" dirty="0"/>
              <a:t>當中匯出模擬資料</a:t>
            </a:r>
          </a:p>
        </p:txBody>
      </p:sp>
      <p:pic>
        <p:nvPicPr>
          <p:cNvPr id="5" name="圖片 4" descr="電腦螢幕上的程式設計資料">
            <a:extLst>
              <a:ext uri="{FF2B5EF4-FFF2-40B4-BE49-F238E27FC236}">
                <a16:creationId xmlns:a16="http://schemas.microsoft.com/office/drawing/2014/main" id="{1E64636B-B5D0-4D78-B07A-E367448C79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268" y="1846053"/>
            <a:ext cx="4749999" cy="316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87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680D27AA-D6DD-4913-B75C-C4DC715BB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CSV</a:t>
            </a:r>
            <a:r>
              <a:rPr lang="zh-TW" altLang="en-US" dirty="0"/>
              <a:t>是最為普遍的資料儲存格式，每一列當中不同屬性的資料以分隔號區分開來。這種格式不但可讀性高，程式碼也容易處理。除了資料本身，最前面的行數也會用來記錄相關訊息，比方說是日期或是單位等等。為了與資料區分，檔頭的這些訊息前面多以特殊字元表示，以利區隔。各位所熟悉的</a:t>
            </a:r>
            <a:r>
              <a:rPr lang="en-US" altLang="zh-TW" dirty="0"/>
              <a:t>S</a:t>
            </a:r>
            <a:r>
              <a:rPr lang="zh-TW" altLang="en-US" dirty="0"/>
              <a:t>參數就是屬於這種格式。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要讀取</a:t>
            </a:r>
            <a:r>
              <a:rPr lang="en-US" altLang="zh-TW" dirty="0"/>
              <a:t>csv</a:t>
            </a:r>
            <a:r>
              <a:rPr lang="zh-TW" altLang="en-US" dirty="0"/>
              <a:t>格式，首先要先分離檔頭及資料，檔頭的資訊可以透過字串處理或是正規表示法來擷取資訊，並存到變數當中。資料的部分就簡單的多，讀取每一列，並根據分隔號分割資料並存到</a:t>
            </a:r>
            <a:r>
              <a:rPr lang="en-US" altLang="zh-TW" dirty="0"/>
              <a:t>list</a:t>
            </a:r>
            <a:r>
              <a:rPr lang="zh-TW" altLang="en-US" dirty="0"/>
              <a:t>當中。</a:t>
            </a:r>
            <a:endParaRPr lang="en-US" altLang="zh-TW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4F757CAB-CFF8-4102-BD5C-AF5056C64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CSV</a:t>
            </a:r>
            <a:r>
              <a:rPr lang="zh-TW" altLang="en-US" dirty="0"/>
              <a:t>檔</a:t>
            </a:r>
          </a:p>
        </p:txBody>
      </p:sp>
    </p:spTree>
    <p:extLst>
      <p:ext uri="{BB962C8B-B14F-4D97-AF65-F5344CB8AC3E}">
        <p14:creationId xmlns:p14="http://schemas.microsoft.com/office/powerpoint/2010/main" val="165594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FA54F75-D405-4104-B6BB-EA44A23A10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基本語法簡介</a:t>
            </a:r>
            <a:r>
              <a:rPr lang="en-US" altLang="zh-TW" dirty="0"/>
              <a:t>(</a:t>
            </a:r>
            <a:r>
              <a:rPr lang="zh-TW" altLang="en-US" dirty="0"/>
              <a:t>中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EE2A55E-C73D-43FF-AA36-95C0FF95B7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A7A81353-6A58-4753-B380-7BDD356CB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/>
              <a:t>csv</a:t>
            </a:r>
            <a:r>
              <a:rPr lang="zh-TW" altLang="en-US" dirty="0"/>
              <a:t>所儲存的資料格式通常較為單純。複雜度較高的資料一般透過</a:t>
            </a:r>
            <a:r>
              <a:rPr lang="en-US" altLang="zh-TW" dirty="0"/>
              <a:t>xml</a:t>
            </a:r>
            <a:r>
              <a:rPr lang="zh-TW" altLang="en-US" dirty="0"/>
              <a:t>檔或</a:t>
            </a:r>
            <a:r>
              <a:rPr lang="en-US" altLang="zh-TW" dirty="0"/>
              <a:t>json</a:t>
            </a:r>
            <a:r>
              <a:rPr lang="zh-TW" altLang="en-US" dirty="0"/>
              <a:t>檔紀錄。</a:t>
            </a:r>
            <a:r>
              <a:rPr lang="en-US" altLang="zh-TW" dirty="0"/>
              <a:t>AEDT</a:t>
            </a:r>
            <a:r>
              <a:rPr lang="zh-TW" altLang="en-US" dirty="0"/>
              <a:t>的堆疊設定便是</a:t>
            </a:r>
            <a:r>
              <a:rPr lang="en-US" altLang="zh-TW" dirty="0"/>
              <a:t>xml</a:t>
            </a:r>
            <a:r>
              <a:rPr lang="zh-TW" altLang="en-US" dirty="0"/>
              <a:t>格式。</a:t>
            </a:r>
            <a:r>
              <a:rPr lang="en-US" altLang="zh-TW" dirty="0"/>
              <a:t>json</a:t>
            </a:r>
            <a:r>
              <a:rPr lang="zh-TW" altLang="en-US" dirty="0"/>
              <a:t>檔對於</a:t>
            </a:r>
            <a:r>
              <a:rPr lang="en-US" altLang="zh-TW" dirty="0"/>
              <a:t>python</a:t>
            </a:r>
            <a:r>
              <a:rPr lang="zh-TW" altLang="en-US" dirty="0"/>
              <a:t>而言，較易處理。也是這幾年較受歡迎的格式。</a:t>
            </a:r>
            <a:r>
              <a:rPr lang="en-US" altLang="zh-TW" dirty="0"/>
              <a:t>xml</a:t>
            </a:r>
            <a:r>
              <a:rPr lang="zh-TW" altLang="en-US" dirty="0"/>
              <a:t>格式基於歷史因素仍大量存在於</a:t>
            </a:r>
            <a:r>
              <a:rPr lang="en-US" altLang="zh-TW" dirty="0"/>
              <a:t>AEDT</a:t>
            </a:r>
            <a:r>
              <a:rPr lang="zh-TW" altLang="en-US" dirty="0"/>
              <a:t>當中。要完整剖析</a:t>
            </a:r>
            <a:r>
              <a:rPr lang="en-US" altLang="zh-TW" dirty="0"/>
              <a:t>xml</a:t>
            </a:r>
            <a:r>
              <a:rPr lang="zh-TW" altLang="en-US" dirty="0"/>
              <a:t>檔可以使用內建的</a:t>
            </a:r>
            <a:r>
              <a:rPr lang="en-US" altLang="zh-TW" dirty="0"/>
              <a:t>parser</a:t>
            </a:r>
            <a:r>
              <a:rPr lang="zh-TW" altLang="en-US" dirty="0"/>
              <a:t>。如果只需要擷取部分資料可以使用正規表示法。正規表示法留到之後再作介紹。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A9C97C68-8944-4E1B-85BC-9225FEC67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XML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C0C536F-1F1C-49C7-88BE-55BAA999E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909" y="3437626"/>
            <a:ext cx="6646182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49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59AB1304-0A84-43D4-86EA-C45938C05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基本輸入輸出除了利用基本 </a:t>
            </a:r>
            <a:r>
              <a:rPr lang="en-US" altLang="zh-TW" dirty="0"/>
              <a:t>I/O</a:t>
            </a:r>
            <a:r>
              <a:rPr lang="zh-TW" altLang="en-US" dirty="0"/>
              <a:t>，自行決定要保存的運算結果之外，如果想直接保存物件狀態，在下次重新執行程式時讀取以恢復運算時必要的資料，這類的技術稱為物件序列化（</a:t>
            </a:r>
            <a:r>
              <a:rPr lang="en-US" altLang="zh-TW" dirty="0"/>
              <a:t>Object serialization</a:t>
            </a:r>
            <a:r>
              <a:rPr lang="zh-TW" altLang="en-US" dirty="0"/>
              <a:t>），在 </a:t>
            </a:r>
            <a:r>
              <a:rPr lang="en-US" altLang="zh-TW" dirty="0"/>
              <a:t>Python </a:t>
            </a:r>
            <a:r>
              <a:rPr lang="zh-TW" altLang="en-US" dirty="0"/>
              <a:t>中，提供標準模組 </a:t>
            </a:r>
            <a:r>
              <a:rPr lang="en-US" altLang="zh-TW" dirty="0"/>
              <a:t>pickle</a:t>
            </a:r>
            <a:r>
              <a:rPr lang="zh-TW" altLang="en-US" dirty="0"/>
              <a:t>來進行這方面的支援。</a:t>
            </a: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6E0CBFF7-9300-4AE1-B4BB-6E16CD7B2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pickle</a:t>
            </a:r>
            <a:r>
              <a:rPr lang="zh-TW" altLang="en-US" dirty="0"/>
              <a:t>讀寫</a:t>
            </a:r>
          </a:p>
        </p:txBody>
      </p:sp>
      <p:pic>
        <p:nvPicPr>
          <p:cNvPr id="1027" name="Picture 3" descr="Python Pickle Security Problems and Solutions | SmartFile">
            <a:extLst>
              <a:ext uri="{FF2B5EF4-FFF2-40B4-BE49-F238E27FC236}">
                <a16:creationId xmlns:a16="http://schemas.microsoft.com/office/drawing/2014/main" id="{BA17854D-BDB8-49BC-BA2F-3B54811F0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494" y="3801374"/>
            <a:ext cx="6770194" cy="1685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75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FA54F75-D405-4104-B6BB-EA44A23A10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範例解說：如何讀取</a:t>
            </a:r>
            <a:r>
              <a:rPr lang="en-US" altLang="zh-TW" dirty="0"/>
              <a:t> CSV</a:t>
            </a:r>
            <a:r>
              <a:rPr lang="zh-TW" altLang="en-US" dirty="0"/>
              <a:t>檔計算資料並格式化輸出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EC1231C7-4B48-4F52-9543-2FDBC1FFD2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756428"/>
              </p:ext>
            </p:extLst>
          </p:nvPr>
        </p:nvGraphicFramePr>
        <p:xfrm>
          <a:off x="6416675" y="3700733"/>
          <a:ext cx="5530909" cy="228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963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FA54F75-D405-4104-B6BB-EA44A23A10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TW" altLang="en-US" dirty="0"/>
              <a:t>專題討論 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EE2A55E-C73D-43FF-AA36-95C0FF95B7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990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1">
            <a:extLst>
              <a:ext uri="{FF2B5EF4-FFF2-40B4-BE49-F238E27FC236}">
                <a16:creationId xmlns:a16="http://schemas.microsoft.com/office/drawing/2014/main" id="{01BE97AB-03A6-4BDD-9894-7482434E4E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1371600"/>
            <a:ext cx="5325374" cy="4835297"/>
          </a:xfrm>
        </p:spPr>
        <p:txBody>
          <a:bodyPr/>
          <a:lstStyle/>
          <a:p>
            <a:r>
              <a:rPr lang="zh-TW" altLang="en-US" dirty="0"/>
              <a:t>分享想要透過自動化解決的題目及緣由，並設想輸入及輸出。</a:t>
            </a:r>
            <a:endParaRPr lang="en-US" altLang="zh-TW" dirty="0"/>
          </a:p>
          <a:p>
            <a:r>
              <a:rPr lang="zh-TW" altLang="en-US" dirty="0"/>
              <a:t>每位</a:t>
            </a:r>
            <a:r>
              <a:rPr lang="en-US" altLang="zh-TW" dirty="0"/>
              <a:t>5</a:t>
            </a:r>
            <a:r>
              <a:rPr lang="zh-TW" altLang="en-US" dirty="0"/>
              <a:t>分鐘時間並利用板書搭配口頭說明。</a:t>
            </a:r>
            <a:endParaRPr lang="en-US" altLang="zh-TW" dirty="0"/>
          </a:p>
          <a:p>
            <a:r>
              <a:rPr lang="zh-TW" altLang="en-US" dirty="0"/>
              <a:t>講師針對題目給出建議及方向，並評估難易度。</a:t>
            </a:r>
            <a:endParaRPr lang="en-US" altLang="zh-TW" dirty="0"/>
          </a:p>
          <a:p>
            <a:r>
              <a:rPr lang="zh-TW" altLang="en-US" dirty="0"/>
              <a:t>分享供所有學員參考，不一定為最後專題題目。</a:t>
            </a:r>
            <a:endParaRPr lang="en-US" altLang="zh-TW" dirty="0"/>
          </a:p>
          <a:p>
            <a:r>
              <a:rPr lang="zh-TW" altLang="en-US" dirty="0"/>
              <a:t>待第四周所有學員完成分享之後，再從當中選擇最後的專題題目。</a:t>
            </a:r>
            <a:endParaRPr lang="en-US" altLang="zh-TW" dirty="0"/>
          </a:p>
          <a:p>
            <a:endParaRPr 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1854605A-57A1-476A-82F9-537D284E6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148581"/>
            <a:ext cx="10972799" cy="845837"/>
          </a:xfrm>
        </p:spPr>
        <p:txBody>
          <a:bodyPr anchor="t">
            <a:normAutofit/>
          </a:bodyPr>
          <a:lstStyle/>
          <a:p>
            <a:r>
              <a:rPr lang="zh-TW" altLang="en-US" dirty="0"/>
              <a:t>個人專題分享</a:t>
            </a:r>
          </a:p>
        </p:txBody>
      </p:sp>
      <p:graphicFrame>
        <p:nvGraphicFramePr>
          <p:cNvPr id="29" name="內容版面配置區 4">
            <a:extLst>
              <a:ext uri="{FF2B5EF4-FFF2-40B4-BE49-F238E27FC236}">
                <a16:creationId xmlns:a16="http://schemas.microsoft.com/office/drawing/2014/main" id="{65ACC48E-E28C-4D76-B91A-BBF5321702F0}"/>
              </a:ext>
            </a:extLst>
          </p:cNvPr>
          <p:cNvGraphicFramePr>
            <a:graphicFrameLocks noGrp="1"/>
          </p:cNvGraphicFramePr>
          <p:nvPr>
            <p:ph type="media" sz="quarter" idx="14"/>
            <p:extLst>
              <p:ext uri="{D42A27DB-BD31-4B8C-83A1-F6EECF244321}">
                <p14:modId xmlns:p14="http://schemas.microsoft.com/office/powerpoint/2010/main" val="3505567841"/>
              </p:ext>
            </p:extLst>
          </p:nvPr>
        </p:nvGraphicFramePr>
        <p:xfrm>
          <a:off x="6674253" y="994418"/>
          <a:ext cx="4816132" cy="4660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641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E7C3D928-2CE9-4266-A577-F5AA1DFC7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https://www.tutorialspoint.com/python/index.htm</a:t>
            </a:r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4B42EE7-EE76-400D-B513-614BD7A34C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8455" y="1312938"/>
            <a:ext cx="5515090" cy="423212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9F44C00-80B7-4B93-A0AD-85D9AEC0F763}"/>
              </a:ext>
            </a:extLst>
          </p:cNvPr>
          <p:cNvSpPr/>
          <p:nvPr/>
        </p:nvSpPr>
        <p:spPr>
          <a:xfrm>
            <a:off x="3282127" y="1312938"/>
            <a:ext cx="5627745" cy="164192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3046FB8-6D26-4EF8-9D8C-B7F0233C2D3E}"/>
              </a:ext>
            </a:extLst>
          </p:cNvPr>
          <p:cNvSpPr/>
          <p:nvPr/>
        </p:nvSpPr>
        <p:spPr>
          <a:xfrm>
            <a:off x="3282126" y="4428067"/>
            <a:ext cx="5627745" cy="61746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706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AABEF2F-5C08-417B-87A5-1D12C74B0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altLang="zh-TW" dirty="0"/>
              <a:t>Accessing Values in Lists</a:t>
            </a:r>
          </a:p>
          <a:p>
            <a:r>
              <a:rPr lang="en-US" altLang="zh-TW" dirty="0"/>
              <a:t>Updating Lists</a:t>
            </a:r>
          </a:p>
          <a:p>
            <a:r>
              <a:rPr lang="en-US" altLang="zh-TW" dirty="0"/>
              <a:t>Delete List Elements</a:t>
            </a:r>
          </a:p>
          <a:p>
            <a:r>
              <a:rPr lang="en-US" altLang="zh-TW" dirty="0"/>
              <a:t>Basic List Operations</a:t>
            </a:r>
          </a:p>
          <a:p>
            <a:r>
              <a:rPr lang="en-US" altLang="zh-TW" dirty="0"/>
              <a:t>Indexing, Slicing, and Matrixes</a:t>
            </a:r>
          </a:p>
          <a:p>
            <a:r>
              <a:rPr lang="en-US" altLang="zh-TW" dirty="0"/>
              <a:t>Built-in List Functions &amp; Methods</a:t>
            </a:r>
          </a:p>
          <a:p>
            <a:r>
              <a:rPr lang="en-US" altLang="zh-TW" dirty="0"/>
              <a:t>List Comprehension</a:t>
            </a:r>
          </a:p>
          <a:p>
            <a:r>
              <a:rPr lang="en-US" altLang="zh-TW" dirty="0"/>
              <a:t>Accessing Values in Tuples</a:t>
            </a:r>
          </a:p>
          <a:p>
            <a:r>
              <a:rPr lang="en-US" altLang="zh-TW" dirty="0"/>
              <a:t>Accessing Values in Dictionary</a:t>
            </a:r>
          </a:p>
          <a:p>
            <a:r>
              <a:rPr lang="en-US" altLang="zh-TW" dirty="0"/>
              <a:t>Updating Dictionary</a:t>
            </a:r>
          </a:p>
          <a:p>
            <a:r>
              <a:rPr lang="en-US" altLang="zh-TW" dirty="0"/>
              <a:t>Built-in Dictionary Functions</a:t>
            </a:r>
          </a:p>
          <a:p>
            <a:r>
              <a:rPr lang="en-US" altLang="zh-TW" dirty="0"/>
              <a:t>Opening and Closing Files</a:t>
            </a:r>
          </a:p>
          <a:p>
            <a:r>
              <a:rPr lang="en-US" altLang="zh-TW" dirty="0"/>
              <a:t>Reading and Writing Files</a:t>
            </a:r>
          </a:p>
          <a:p>
            <a:r>
              <a:rPr lang="en-US" altLang="zh-TW" dirty="0"/>
              <a:t>Directories in Python</a:t>
            </a:r>
          </a:p>
          <a:p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B6F007FF-43A2-4732-8D5A-724C4E433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重點</a:t>
            </a:r>
          </a:p>
        </p:txBody>
      </p:sp>
    </p:spTree>
    <p:extLst>
      <p:ext uri="{BB962C8B-B14F-4D97-AF65-F5344CB8AC3E}">
        <p14:creationId xmlns:p14="http://schemas.microsoft.com/office/powerpoint/2010/main" val="109694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1AA86E2-47CF-4EB0-89AD-A93FA92A5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list</a:t>
            </a:r>
            <a:r>
              <a:rPr lang="zh-TW" altLang="en-US" dirty="0"/>
              <a:t>切片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FB10EB-5BC2-4647-941C-FC3E179CA8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214" y="1404308"/>
            <a:ext cx="10323572" cy="404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07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EB642A52-8E65-4611-977F-636B65681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/>
              <a:t>宣告空</a:t>
            </a:r>
            <a:r>
              <a:rPr lang="en-US" altLang="zh-TW" dirty="0"/>
              <a:t>list</a:t>
            </a:r>
          </a:p>
          <a:p>
            <a:pPr marL="0" indent="0">
              <a:buNone/>
            </a:pPr>
            <a:r>
              <a:rPr lang="en-US" altLang="zh-TW" b="1" dirty="0"/>
              <a:t>x = [ ]</a:t>
            </a:r>
          </a:p>
          <a:p>
            <a:pPr marL="0" indent="0">
              <a:buNone/>
            </a:pPr>
            <a:r>
              <a:rPr lang="zh-TW" altLang="en-US" dirty="0"/>
              <a:t>宣告</a:t>
            </a:r>
            <a:r>
              <a:rPr lang="en-US" altLang="zh-TW" dirty="0"/>
              <a:t>list</a:t>
            </a:r>
          </a:p>
          <a:p>
            <a:pPr marL="0" indent="0">
              <a:buNone/>
            </a:pPr>
            <a:r>
              <a:rPr lang="en-US" altLang="zh-TW" b="1" dirty="0"/>
              <a:t>x = [4,3,1,5,6,7,2]</a:t>
            </a:r>
          </a:p>
          <a:p>
            <a:pPr marL="0" indent="0">
              <a:buNone/>
            </a:pPr>
            <a:r>
              <a:rPr lang="zh-TW" altLang="en-US" dirty="0"/>
              <a:t>加入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 err="1"/>
              <a:t>x.append</a:t>
            </a:r>
            <a:r>
              <a:rPr lang="en-US" altLang="zh-TW" b="1" dirty="0"/>
              <a:t>(8)</a:t>
            </a:r>
          </a:p>
          <a:p>
            <a:pPr marL="0" indent="0">
              <a:buNone/>
            </a:pPr>
            <a:r>
              <a:rPr lang="zh-TW" altLang="en-US" dirty="0"/>
              <a:t>排序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 err="1"/>
              <a:t>x.sort</a:t>
            </a:r>
            <a:r>
              <a:rPr lang="en-US" altLang="zh-TW" b="1" dirty="0"/>
              <a:t>()</a:t>
            </a:r>
          </a:p>
          <a:p>
            <a:pPr marL="0" indent="0">
              <a:buNone/>
            </a:pPr>
            <a:r>
              <a:rPr lang="zh-TW" altLang="en-US" dirty="0"/>
              <a:t>返回</a:t>
            </a:r>
            <a:r>
              <a:rPr lang="en-US" altLang="zh-TW" dirty="0"/>
              <a:t>list</a:t>
            </a:r>
            <a:r>
              <a:rPr lang="zh-TW" altLang="en-US" dirty="0"/>
              <a:t>長度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 err="1"/>
              <a:t>len</a:t>
            </a:r>
            <a:r>
              <a:rPr lang="en-US" altLang="zh-TW" b="1" dirty="0"/>
              <a:t>(x)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返回最大值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/>
              <a:t>max(x)</a:t>
            </a:r>
          </a:p>
          <a:p>
            <a:pPr marL="0" indent="0">
              <a:buNone/>
            </a:pPr>
            <a:r>
              <a:rPr lang="zh-TW" altLang="en-US" dirty="0"/>
              <a:t>返回最小值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/>
              <a:t>min(x)</a:t>
            </a:r>
          </a:p>
          <a:p>
            <a:pPr marL="0" indent="0">
              <a:buNone/>
            </a:pPr>
            <a:r>
              <a:rPr lang="en-US" altLang="zh-TW" dirty="0"/>
              <a:t>list</a:t>
            </a:r>
            <a:r>
              <a:rPr lang="zh-TW" altLang="en-US" dirty="0"/>
              <a:t>相加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/>
              <a:t>x</a:t>
            </a:r>
            <a:r>
              <a:rPr lang="zh-TW" altLang="en-US" b="1" dirty="0"/>
              <a:t> </a:t>
            </a:r>
            <a:r>
              <a:rPr lang="en-US" altLang="zh-TW" b="1" dirty="0"/>
              <a:t>+</a:t>
            </a:r>
            <a:r>
              <a:rPr lang="zh-TW" altLang="en-US" b="1" dirty="0"/>
              <a:t> </a:t>
            </a:r>
            <a:r>
              <a:rPr lang="en-US" altLang="zh-TW" b="1" dirty="0"/>
              <a:t>y</a:t>
            </a:r>
          </a:p>
          <a:p>
            <a:pPr marL="0" indent="0">
              <a:buNone/>
            </a:pPr>
            <a:r>
              <a:rPr lang="zh-TW" altLang="en-US" dirty="0"/>
              <a:t>元素運算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/>
              <a:t>y = [</a:t>
            </a:r>
            <a:r>
              <a:rPr lang="en-US" altLang="zh-TW" b="1" dirty="0" err="1"/>
              <a:t>i</a:t>
            </a:r>
            <a:r>
              <a:rPr lang="en-US" altLang="zh-TW" b="1" dirty="0"/>
              <a:t>*</a:t>
            </a:r>
            <a:r>
              <a:rPr lang="en-US" altLang="zh-TW" b="1" dirty="0" err="1"/>
              <a:t>i</a:t>
            </a:r>
            <a:r>
              <a:rPr lang="en-US" altLang="zh-TW" b="1" dirty="0"/>
              <a:t> for </a:t>
            </a:r>
            <a:r>
              <a:rPr lang="en-US" altLang="zh-TW" b="1" dirty="0" err="1"/>
              <a:t>i</a:t>
            </a:r>
            <a:r>
              <a:rPr lang="en-US" altLang="zh-TW" b="1" dirty="0"/>
              <a:t> in x]</a:t>
            </a:r>
          </a:p>
          <a:p>
            <a:pPr marL="0" indent="0">
              <a:buNone/>
            </a:pPr>
            <a:r>
              <a:rPr lang="zh-TW" altLang="en-US" dirty="0"/>
              <a:t>元素運算</a:t>
            </a:r>
            <a:r>
              <a:rPr lang="en-US" altLang="zh-TW" dirty="0"/>
              <a:t>+</a:t>
            </a:r>
            <a:r>
              <a:rPr lang="zh-TW" altLang="en-US" dirty="0"/>
              <a:t>判斷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dirty="0"/>
              <a:t>y = [</a:t>
            </a:r>
            <a:r>
              <a:rPr lang="en-US" altLang="zh-TW" b="1" dirty="0" err="1"/>
              <a:t>i</a:t>
            </a:r>
            <a:r>
              <a:rPr lang="en-US" altLang="zh-TW" b="1" dirty="0"/>
              <a:t> for </a:t>
            </a:r>
            <a:r>
              <a:rPr lang="en-US" altLang="zh-TW" b="1" dirty="0" err="1"/>
              <a:t>i</a:t>
            </a:r>
            <a:r>
              <a:rPr lang="en-US" altLang="zh-TW" b="1" dirty="0"/>
              <a:t> in  x if i%2 == 0]</a:t>
            </a:r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21AA86E2-47CF-4EB0-89AD-A93FA92A5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list</a:t>
            </a:r>
            <a:r>
              <a:rPr lang="zh-TW" altLang="en-US" dirty="0"/>
              <a:t>運算</a:t>
            </a:r>
          </a:p>
        </p:txBody>
      </p:sp>
    </p:spTree>
    <p:extLst>
      <p:ext uri="{BB962C8B-B14F-4D97-AF65-F5344CB8AC3E}">
        <p14:creationId xmlns:p14="http://schemas.microsoft.com/office/powerpoint/2010/main" val="2877737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97633EEF-F96D-4F04-9F3E-8ADD407EE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6343291" cy="4762471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在</a:t>
            </a:r>
            <a:r>
              <a:rPr lang="en-US" altLang="zh-TW" dirty="0"/>
              <a:t>Python</a:t>
            </a:r>
            <a:r>
              <a:rPr lang="zh-TW" altLang="en-US" dirty="0"/>
              <a:t>中，</a:t>
            </a:r>
            <a:r>
              <a:rPr lang="en-US" altLang="zh-TW" dirty="0"/>
              <a:t>Tuple</a:t>
            </a:r>
            <a:r>
              <a:rPr lang="zh-TW" altLang="en-US" dirty="0"/>
              <a:t>就像是串列（</a:t>
            </a:r>
            <a:r>
              <a:rPr lang="en-US" altLang="zh-TW" dirty="0"/>
              <a:t>List</a:t>
            </a:r>
            <a:r>
              <a:rPr lang="zh-TW" altLang="en-US" dirty="0"/>
              <a:t>），不過串列是可變動（</a:t>
            </a:r>
            <a:r>
              <a:rPr lang="en-US" altLang="zh-TW" dirty="0"/>
              <a:t>Mutable</a:t>
            </a:r>
            <a:r>
              <a:rPr lang="zh-TW" altLang="en-US" dirty="0"/>
              <a:t>）物件，而</a:t>
            </a:r>
            <a:r>
              <a:rPr lang="en-US" altLang="zh-TW" dirty="0"/>
              <a:t>Tuple</a:t>
            </a:r>
            <a:r>
              <a:rPr lang="zh-TW" altLang="en-US" dirty="0"/>
              <a:t>是不可變動（</a:t>
            </a:r>
            <a:r>
              <a:rPr lang="en-US" altLang="zh-TW" dirty="0"/>
              <a:t>Immutable</a:t>
            </a:r>
            <a:r>
              <a:rPr lang="zh-TW" altLang="en-US" dirty="0"/>
              <a:t>）物件。你可以使用</a:t>
            </a:r>
            <a:r>
              <a:rPr lang="en-US" altLang="zh-TW" dirty="0"/>
              <a:t>()</a:t>
            </a:r>
            <a:r>
              <a:rPr lang="zh-TW" altLang="en-US" dirty="0"/>
              <a:t>來建立</a:t>
            </a:r>
            <a:r>
              <a:rPr lang="en-US" altLang="zh-TW" dirty="0"/>
              <a:t>Tuple</a:t>
            </a:r>
            <a:r>
              <a:rPr lang="zh-TW" altLang="en-US" dirty="0"/>
              <a:t>物件，也可以直接逗號區隔元素來建立</a:t>
            </a:r>
            <a:r>
              <a:rPr lang="en-US" altLang="zh-TW" dirty="0"/>
              <a:t>Tuple</a:t>
            </a:r>
            <a:r>
              <a:rPr lang="zh-TW" altLang="en-US" dirty="0"/>
              <a:t>物件。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tuple</a:t>
            </a:r>
            <a:r>
              <a:rPr lang="zh-TW" altLang="en-US" dirty="0"/>
              <a:t>主要用來記錄不同屬性的資料，比方說</a:t>
            </a:r>
            <a:r>
              <a:rPr lang="en-US" altLang="zh-TW" dirty="0"/>
              <a:t>(name, gender, age)</a:t>
            </a:r>
            <a:r>
              <a:rPr lang="zh-TW" altLang="en-US" dirty="0"/>
              <a:t>，</a:t>
            </a:r>
            <a:r>
              <a:rPr lang="en-US" altLang="zh-TW" dirty="0"/>
              <a:t>(id, size, color), (x, y, z)</a:t>
            </a: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CAD25E6E-44C0-447E-8384-E0E8E0F3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tuple</a:t>
            </a:r>
            <a:r>
              <a:rPr lang="zh-TW" altLang="en-US" dirty="0"/>
              <a:t>運算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A2900AC-82D5-492D-AEE8-32A5D04A4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979" y="994418"/>
            <a:ext cx="3600749" cy="497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4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C49979D7-9F95-450A-B923-78301B6F8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5575540" cy="4762471"/>
          </a:xfrm>
        </p:spPr>
        <p:txBody>
          <a:bodyPr/>
          <a:lstStyle/>
          <a:p>
            <a:r>
              <a:rPr lang="zh-TW" altLang="en-US" dirty="0"/>
              <a:t>在 </a:t>
            </a:r>
            <a:r>
              <a:rPr lang="en-US" altLang="zh-TW" dirty="0"/>
              <a:t>Python </a:t>
            </a:r>
            <a:r>
              <a:rPr lang="zh-TW" altLang="en-US" dirty="0"/>
              <a:t>的</a:t>
            </a:r>
            <a:r>
              <a:rPr lang="en-US" altLang="zh-TW" dirty="0"/>
              <a:t>dictionary</a:t>
            </a:r>
            <a:r>
              <a:rPr lang="zh-TW" altLang="en-US" dirty="0"/>
              <a:t>當中，每一個元素都由鍵 </a:t>
            </a:r>
            <a:r>
              <a:rPr lang="en-US" altLang="zh-TW" dirty="0"/>
              <a:t>(key) </a:t>
            </a:r>
            <a:r>
              <a:rPr lang="zh-TW" altLang="en-US" dirty="0"/>
              <a:t>和值 </a:t>
            </a:r>
            <a:r>
              <a:rPr lang="en-US" altLang="zh-TW" dirty="0"/>
              <a:t>(value) </a:t>
            </a:r>
            <a:r>
              <a:rPr lang="zh-TW" altLang="en-US" dirty="0"/>
              <a:t>構成，結構為</a:t>
            </a:r>
            <a:r>
              <a:rPr lang="en-US" altLang="zh-TW" dirty="0"/>
              <a:t>key: value </a:t>
            </a:r>
            <a:r>
              <a:rPr lang="zh-TW" altLang="en-US" dirty="0"/>
              <a:t>。不同的元素之間會以逗號分隔，並且以大括號 </a:t>
            </a:r>
            <a:r>
              <a:rPr lang="en-US" altLang="zh-TW" dirty="0"/>
              <a:t>{}</a:t>
            </a:r>
            <a:r>
              <a:rPr lang="zh-TW" altLang="en-US" dirty="0"/>
              <a:t>圍住。字典提供了非常快的查詢速度。</a:t>
            </a: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4F339CDD-4A2C-4823-A70E-2843AE7C6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dictionary</a:t>
            </a:r>
            <a:r>
              <a:rPr lang="zh-TW" altLang="en-US" dirty="0"/>
              <a:t>運算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3306425-19C9-48B0-A601-797A7F71C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6642" y="1173278"/>
            <a:ext cx="4865758" cy="496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96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004359-4928-453C-BBD7-AF4DC7C2A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以頻率對應複數的</a:t>
            </a:r>
            <a:r>
              <a:rPr lang="en-US" altLang="zh-TW" dirty="0"/>
              <a:t>CSV</a:t>
            </a:r>
            <a:r>
              <a:rPr lang="zh-TW" altLang="en-US" dirty="0"/>
              <a:t>為例，列舉了幾種不同的資料結構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62C4826-8DBA-4331-B0D8-6AA003D62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535" y="1452118"/>
            <a:ext cx="11154930" cy="395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51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2020">
  <a:themeElements>
    <a:clrScheme name="ANSYS 2020 Colors">
      <a:dk1>
        <a:sysClr val="windowText" lastClr="000000"/>
      </a:dk1>
      <a:lt1>
        <a:sysClr val="window" lastClr="FFFFFF"/>
      </a:lt1>
      <a:dk2>
        <a:srgbClr val="898A8D"/>
      </a:dk2>
      <a:lt2>
        <a:srgbClr val="D9D8D6"/>
      </a:lt2>
      <a:accent1>
        <a:srgbClr val="FFB71B"/>
      </a:accent1>
      <a:accent2>
        <a:srgbClr val="898A8D"/>
      </a:accent2>
      <a:accent3>
        <a:srgbClr val="D9D8D6"/>
      </a:accent3>
      <a:accent4>
        <a:srgbClr val="FFB71B"/>
      </a:accent4>
      <a:accent5>
        <a:srgbClr val="898A8D"/>
      </a:accent5>
      <a:accent6>
        <a:srgbClr val="D9D8D6"/>
      </a:accent6>
      <a:hlink>
        <a:srgbClr val="000000"/>
      </a:hlink>
      <a:folHlink>
        <a:srgbClr val="FFFF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0" id="{38474C5C-C832-4F6C-A089-BF2C2C556CFF}" vid="{71A4DB3F-8CD7-4C4E-844B-2A8753103DD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1322</Words>
  <Application>Microsoft Office PowerPoint</Application>
  <PresentationFormat>寬螢幕</PresentationFormat>
  <Paragraphs>116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0" baseType="lpstr">
      <vt:lpstr>Arial</vt:lpstr>
      <vt:lpstr>Calibri</vt:lpstr>
      <vt:lpstr>Courier New</vt:lpstr>
      <vt:lpstr>Montserrat</vt:lpstr>
      <vt:lpstr>Wingdings</vt:lpstr>
      <vt:lpstr>2020</vt:lpstr>
      <vt:lpstr>PowerPoint 簡報</vt:lpstr>
      <vt:lpstr>PowerPoint 簡報</vt:lpstr>
      <vt:lpstr>https://www.tutorialspoint.com/python/index.htm</vt:lpstr>
      <vt:lpstr>重點</vt:lpstr>
      <vt:lpstr>list切片</vt:lpstr>
      <vt:lpstr>list運算</vt:lpstr>
      <vt:lpstr>tuple運算</vt:lpstr>
      <vt:lpstr>dictionary運算</vt:lpstr>
      <vt:lpstr>以頻率對應複數的CSV為例，列舉了幾種不同的資料結構</vt:lpstr>
      <vt:lpstr>資料結構的選擇</vt:lpstr>
      <vt:lpstr>w = zip(x , y)</vt:lpstr>
      <vt:lpstr>and x, y = zip(*w)</vt:lpstr>
      <vt:lpstr>格式化輸出</vt:lpstr>
      <vt:lpstr>IronPython啟動存檔瀏覽對話框</vt:lpstr>
      <vt:lpstr>讀/寫文字檔</vt:lpstr>
      <vt:lpstr>PowerPoint 簡報</vt:lpstr>
      <vt:lpstr>熟悉檔案的讀寫為何重要？</vt:lpstr>
      <vt:lpstr>如何從AEDT當中匯出模擬資料</vt:lpstr>
      <vt:lpstr>CSV檔</vt:lpstr>
      <vt:lpstr>XML</vt:lpstr>
      <vt:lpstr>pickle讀寫</vt:lpstr>
      <vt:lpstr>PowerPoint 簡報</vt:lpstr>
      <vt:lpstr>PowerPoint 簡報</vt:lpstr>
      <vt:lpstr>個人專題分享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Ming-Chih Lin</dc:creator>
  <cp:lastModifiedBy>Ming-Chih Lin</cp:lastModifiedBy>
  <cp:revision>1</cp:revision>
  <dcterms:created xsi:type="dcterms:W3CDTF">2020-06-11T20:56:23Z</dcterms:created>
  <dcterms:modified xsi:type="dcterms:W3CDTF">2020-06-15T06:43:27Z</dcterms:modified>
</cp:coreProperties>
</file>